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63" r:id="rId6"/>
    <p:sldId id="259" r:id="rId7"/>
    <p:sldId id="260" r:id="rId8"/>
    <p:sldId id="264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C"/>
    <a:srgbClr val="978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05"/>
    <p:restoredTop sz="94692"/>
  </p:normalViewPr>
  <p:slideViewPr>
    <p:cSldViewPr snapToGrid="0">
      <p:cViewPr>
        <p:scale>
          <a:sx n="76" d="100"/>
          <a:sy n="76" d="100"/>
        </p:scale>
        <p:origin x="21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8CC07D-245A-42BD-8878-3E99177FCCC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EBE7697-352A-4A8B-B2B5-94E5E083EE4B}">
      <dgm:prSet/>
      <dgm:spPr/>
      <dgm:t>
        <a:bodyPr/>
        <a:lstStyle/>
        <a:p>
          <a:r>
            <a:rPr lang="en-GB" dirty="0">
              <a:latin typeface="Grotesque" panose="020B0504020202020204" pitchFamily="34" charset="0"/>
            </a:rPr>
            <a:t>Project Lead &amp; Backend Lead</a:t>
          </a:r>
          <a:endParaRPr lang="en-US" dirty="0">
            <a:latin typeface="Grotesque" panose="020B0504020202020204" pitchFamily="34" charset="0"/>
          </a:endParaRPr>
        </a:p>
      </dgm:t>
    </dgm:pt>
    <dgm:pt modelId="{8E6BF407-6BC8-4B9C-B1DE-0BC419C38A24}" type="parTrans" cxnId="{8F6CC3F6-ADBB-427B-8238-B268688F6D51}">
      <dgm:prSet/>
      <dgm:spPr/>
      <dgm:t>
        <a:bodyPr/>
        <a:lstStyle/>
        <a:p>
          <a:endParaRPr lang="en-US"/>
        </a:p>
      </dgm:t>
    </dgm:pt>
    <dgm:pt modelId="{0808ADA3-9DDD-446C-9866-6AD89E89A40C}" type="sibTrans" cxnId="{8F6CC3F6-ADBB-427B-8238-B268688F6D51}">
      <dgm:prSet/>
      <dgm:spPr/>
      <dgm:t>
        <a:bodyPr/>
        <a:lstStyle/>
        <a:p>
          <a:endParaRPr lang="en-US"/>
        </a:p>
      </dgm:t>
    </dgm:pt>
    <dgm:pt modelId="{B6FECC47-1BD1-4438-8810-DA304E31321C}">
      <dgm:prSet/>
      <dgm:spPr/>
      <dgm:t>
        <a:bodyPr/>
        <a:lstStyle/>
        <a:p>
          <a:r>
            <a:rPr lang="en-GB" dirty="0">
              <a:latin typeface="Grotesque" panose="020B0504020202020204" pitchFamily="34" charset="0"/>
            </a:rPr>
            <a:t>UI/UX Lead/Mobile Developer</a:t>
          </a:r>
          <a:endParaRPr lang="en-US" dirty="0">
            <a:latin typeface="Grotesque" panose="020B0504020202020204" pitchFamily="34" charset="0"/>
          </a:endParaRPr>
        </a:p>
      </dgm:t>
    </dgm:pt>
    <dgm:pt modelId="{F6608C8E-CC28-4E32-B656-5DA44CAF3A32}" type="parTrans" cxnId="{BF2FF5B1-A571-4B86-943E-0592122AE12E}">
      <dgm:prSet/>
      <dgm:spPr/>
      <dgm:t>
        <a:bodyPr/>
        <a:lstStyle/>
        <a:p>
          <a:endParaRPr lang="en-US"/>
        </a:p>
      </dgm:t>
    </dgm:pt>
    <dgm:pt modelId="{A1510F76-ACC0-4C8B-972D-F4903B24BA5B}" type="sibTrans" cxnId="{BF2FF5B1-A571-4B86-943E-0592122AE12E}">
      <dgm:prSet/>
      <dgm:spPr/>
      <dgm:t>
        <a:bodyPr/>
        <a:lstStyle/>
        <a:p>
          <a:endParaRPr lang="en-US"/>
        </a:p>
      </dgm:t>
    </dgm:pt>
    <dgm:pt modelId="{4ECF232A-61B5-4B8C-984C-BD4264BE8DA1}">
      <dgm:prSet/>
      <dgm:spPr/>
      <dgm:t>
        <a:bodyPr/>
        <a:lstStyle/>
        <a:p>
          <a:r>
            <a:rPr lang="en-GB" dirty="0">
              <a:latin typeface="Grotesque" panose="020B0504020202020204" pitchFamily="34" charset="0"/>
            </a:rPr>
            <a:t>Front-end Engineer</a:t>
          </a:r>
          <a:endParaRPr lang="en-US" dirty="0">
            <a:latin typeface="Grotesque" panose="020B0504020202020204" pitchFamily="34" charset="0"/>
          </a:endParaRPr>
        </a:p>
      </dgm:t>
    </dgm:pt>
    <dgm:pt modelId="{F2301935-B763-44FD-A38E-CCDD9178E019}" type="parTrans" cxnId="{2B1BE7A7-944A-4A53-8590-706CBC73F039}">
      <dgm:prSet/>
      <dgm:spPr/>
      <dgm:t>
        <a:bodyPr/>
        <a:lstStyle/>
        <a:p>
          <a:endParaRPr lang="en-US"/>
        </a:p>
      </dgm:t>
    </dgm:pt>
    <dgm:pt modelId="{30E3D6CC-A330-4478-8693-0FE89DF9753D}" type="sibTrans" cxnId="{2B1BE7A7-944A-4A53-8590-706CBC73F039}">
      <dgm:prSet/>
      <dgm:spPr/>
      <dgm:t>
        <a:bodyPr/>
        <a:lstStyle/>
        <a:p>
          <a:endParaRPr lang="en-US"/>
        </a:p>
      </dgm:t>
    </dgm:pt>
    <dgm:pt modelId="{A512E579-E979-4668-B197-6A468B403CDA}">
      <dgm:prSet/>
      <dgm:spPr/>
      <dgm:t>
        <a:bodyPr/>
        <a:lstStyle/>
        <a:p>
          <a:r>
            <a:rPr lang="en-GB" dirty="0">
              <a:latin typeface="Grotesque" panose="020B0504020202020204" pitchFamily="34" charset="0"/>
            </a:rPr>
            <a:t>Bug Testing &amp; Quality Assurance</a:t>
          </a:r>
          <a:endParaRPr lang="en-US" dirty="0">
            <a:latin typeface="Grotesque" panose="020B0504020202020204" pitchFamily="34" charset="0"/>
          </a:endParaRPr>
        </a:p>
      </dgm:t>
    </dgm:pt>
    <dgm:pt modelId="{90D5D91F-7A63-4FAA-9309-41E1C44416B6}" type="parTrans" cxnId="{5F3850BD-1BBF-4EE7-8E76-9D8A9B395FC5}">
      <dgm:prSet/>
      <dgm:spPr/>
      <dgm:t>
        <a:bodyPr/>
        <a:lstStyle/>
        <a:p>
          <a:endParaRPr lang="en-US"/>
        </a:p>
      </dgm:t>
    </dgm:pt>
    <dgm:pt modelId="{A63B6F1A-EC39-4AD9-B9E9-0B5029DA9BDA}" type="sibTrans" cxnId="{5F3850BD-1BBF-4EE7-8E76-9D8A9B395FC5}">
      <dgm:prSet/>
      <dgm:spPr/>
      <dgm:t>
        <a:bodyPr/>
        <a:lstStyle/>
        <a:p>
          <a:endParaRPr lang="en-US"/>
        </a:p>
      </dgm:t>
    </dgm:pt>
    <dgm:pt modelId="{B06BD145-B908-4E8B-9E88-D03116C98486}" type="pres">
      <dgm:prSet presAssocID="{898CC07D-245A-42BD-8878-3E99177FCCC2}" presName="root" presStyleCnt="0">
        <dgm:presLayoutVars>
          <dgm:dir/>
          <dgm:resizeHandles val="exact"/>
        </dgm:presLayoutVars>
      </dgm:prSet>
      <dgm:spPr/>
    </dgm:pt>
    <dgm:pt modelId="{16BA87D1-F090-4EE6-A904-B3C076C06132}" type="pres">
      <dgm:prSet presAssocID="{3EBE7697-352A-4A8B-B2B5-94E5E083EE4B}" presName="compNode" presStyleCnt="0"/>
      <dgm:spPr/>
    </dgm:pt>
    <dgm:pt modelId="{98ADCABC-C656-40B0-B7D5-BC55AD3A5DEE}" type="pres">
      <dgm:prSet presAssocID="{3EBE7697-352A-4A8B-B2B5-94E5E083EE4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594941A-1933-4F2C-B3EF-50FAD94FB13C}" type="pres">
      <dgm:prSet presAssocID="{3EBE7697-352A-4A8B-B2B5-94E5E083EE4B}" presName="spaceRect" presStyleCnt="0"/>
      <dgm:spPr/>
    </dgm:pt>
    <dgm:pt modelId="{BA13785A-5FDA-44B6-B6FF-6B5AA1245E75}" type="pres">
      <dgm:prSet presAssocID="{3EBE7697-352A-4A8B-B2B5-94E5E083EE4B}" presName="textRect" presStyleLbl="revTx" presStyleIdx="0" presStyleCnt="4">
        <dgm:presLayoutVars>
          <dgm:chMax val="1"/>
          <dgm:chPref val="1"/>
        </dgm:presLayoutVars>
      </dgm:prSet>
      <dgm:spPr/>
    </dgm:pt>
    <dgm:pt modelId="{08D8CE8F-CF1B-499B-AC54-678F2F28908D}" type="pres">
      <dgm:prSet presAssocID="{0808ADA3-9DDD-446C-9866-6AD89E89A40C}" presName="sibTrans" presStyleCnt="0"/>
      <dgm:spPr/>
    </dgm:pt>
    <dgm:pt modelId="{07F4ABF8-0C6B-4BDE-A433-ACF292C0F145}" type="pres">
      <dgm:prSet presAssocID="{B6FECC47-1BD1-4438-8810-DA304E31321C}" presName="compNode" presStyleCnt="0"/>
      <dgm:spPr/>
    </dgm:pt>
    <dgm:pt modelId="{88F7B46A-37EE-4A68-A907-BD25B7B6FE2E}" type="pres">
      <dgm:prSet presAssocID="{B6FECC47-1BD1-4438-8810-DA304E31321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0CB06B3-5EF8-43D0-9A78-85198DB6836A}" type="pres">
      <dgm:prSet presAssocID="{B6FECC47-1BD1-4438-8810-DA304E31321C}" presName="spaceRect" presStyleCnt="0"/>
      <dgm:spPr/>
    </dgm:pt>
    <dgm:pt modelId="{3D10B093-3305-4DF2-B5CC-3168F9B728C6}" type="pres">
      <dgm:prSet presAssocID="{B6FECC47-1BD1-4438-8810-DA304E31321C}" presName="textRect" presStyleLbl="revTx" presStyleIdx="1" presStyleCnt="4">
        <dgm:presLayoutVars>
          <dgm:chMax val="1"/>
          <dgm:chPref val="1"/>
        </dgm:presLayoutVars>
      </dgm:prSet>
      <dgm:spPr/>
    </dgm:pt>
    <dgm:pt modelId="{F546DA03-F9B8-4332-8DB7-81C1AAC86335}" type="pres">
      <dgm:prSet presAssocID="{A1510F76-ACC0-4C8B-972D-F4903B24BA5B}" presName="sibTrans" presStyleCnt="0"/>
      <dgm:spPr/>
    </dgm:pt>
    <dgm:pt modelId="{9C9A2D2F-05C6-48A4-A02D-FFD117CC2A30}" type="pres">
      <dgm:prSet presAssocID="{4ECF232A-61B5-4B8C-984C-BD4264BE8DA1}" presName="compNode" presStyleCnt="0"/>
      <dgm:spPr/>
    </dgm:pt>
    <dgm:pt modelId="{24A90F67-58D7-4E6D-88E8-2BF03B2AA9CE}" type="pres">
      <dgm:prSet presAssocID="{4ECF232A-61B5-4B8C-984C-BD4264BE8DA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7899915-F6B5-4FC8-A56A-21D8C5CA83D7}" type="pres">
      <dgm:prSet presAssocID="{4ECF232A-61B5-4B8C-984C-BD4264BE8DA1}" presName="spaceRect" presStyleCnt="0"/>
      <dgm:spPr/>
    </dgm:pt>
    <dgm:pt modelId="{04553187-1435-42AA-B961-20544D6781C8}" type="pres">
      <dgm:prSet presAssocID="{4ECF232A-61B5-4B8C-984C-BD4264BE8DA1}" presName="textRect" presStyleLbl="revTx" presStyleIdx="2" presStyleCnt="4">
        <dgm:presLayoutVars>
          <dgm:chMax val="1"/>
          <dgm:chPref val="1"/>
        </dgm:presLayoutVars>
      </dgm:prSet>
      <dgm:spPr/>
    </dgm:pt>
    <dgm:pt modelId="{8504E5B1-1914-464C-85B2-E96EDC007325}" type="pres">
      <dgm:prSet presAssocID="{30E3D6CC-A330-4478-8693-0FE89DF9753D}" presName="sibTrans" presStyleCnt="0"/>
      <dgm:spPr/>
    </dgm:pt>
    <dgm:pt modelId="{A8871F68-BE5D-4F54-B300-CF38C1555A60}" type="pres">
      <dgm:prSet presAssocID="{A512E579-E979-4668-B197-6A468B403CDA}" presName="compNode" presStyleCnt="0"/>
      <dgm:spPr/>
    </dgm:pt>
    <dgm:pt modelId="{73CCAA75-AD70-4A4F-895F-1BD7E427DAE5}" type="pres">
      <dgm:prSet presAssocID="{A512E579-E979-4668-B197-6A468B403CD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tle with solid fill"/>
        </a:ext>
      </dgm:extLst>
    </dgm:pt>
    <dgm:pt modelId="{2A723D9E-3B4A-482C-B29C-29401ED8E75B}" type="pres">
      <dgm:prSet presAssocID="{A512E579-E979-4668-B197-6A468B403CDA}" presName="spaceRect" presStyleCnt="0"/>
      <dgm:spPr/>
    </dgm:pt>
    <dgm:pt modelId="{67FBDE0B-76FE-4429-AA4F-D1D38BF54AAF}" type="pres">
      <dgm:prSet presAssocID="{A512E579-E979-4668-B197-6A468B403CD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BD65116-972C-4741-ADD9-4C632C9B0269}" type="presOf" srcId="{B6FECC47-1BD1-4438-8810-DA304E31321C}" destId="{3D10B093-3305-4DF2-B5CC-3168F9B728C6}" srcOrd="0" destOrd="0" presId="urn:microsoft.com/office/officeart/2018/2/layout/IconLabelList"/>
    <dgm:cxn modelId="{1C3F742E-2B48-41F1-B7E0-C455B77E4CF6}" type="presOf" srcId="{3EBE7697-352A-4A8B-B2B5-94E5E083EE4B}" destId="{BA13785A-5FDA-44B6-B6FF-6B5AA1245E75}" srcOrd="0" destOrd="0" presId="urn:microsoft.com/office/officeart/2018/2/layout/IconLabelList"/>
    <dgm:cxn modelId="{9C9BA78B-3726-4116-896F-2E204DD40644}" type="presOf" srcId="{A512E579-E979-4668-B197-6A468B403CDA}" destId="{67FBDE0B-76FE-4429-AA4F-D1D38BF54AAF}" srcOrd="0" destOrd="0" presId="urn:microsoft.com/office/officeart/2018/2/layout/IconLabelList"/>
    <dgm:cxn modelId="{2B1BE7A7-944A-4A53-8590-706CBC73F039}" srcId="{898CC07D-245A-42BD-8878-3E99177FCCC2}" destId="{4ECF232A-61B5-4B8C-984C-BD4264BE8DA1}" srcOrd="2" destOrd="0" parTransId="{F2301935-B763-44FD-A38E-CCDD9178E019}" sibTransId="{30E3D6CC-A330-4478-8693-0FE89DF9753D}"/>
    <dgm:cxn modelId="{BF2FF5B1-A571-4B86-943E-0592122AE12E}" srcId="{898CC07D-245A-42BD-8878-3E99177FCCC2}" destId="{B6FECC47-1BD1-4438-8810-DA304E31321C}" srcOrd="1" destOrd="0" parTransId="{F6608C8E-CC28-4E32-B656-5DA44CAF3A32}" sibTransId="{A1510F76-ACC0-4C8B-972D-F4903B24BA5B}"/>
    <dgm:cxn modelId="{5F3850BD-1BBF-4EE7-8E76-9D8A9B395FC5}" srcId="{898CC07D-245A-42BD-8878-3E99177FCCC2}" destId="{A512E579-E979-4668-B197-6A468B403CDA}" srcOrd="3" destOrd="0" parTransId="{90D5D91F-7A63-4FAA-9309-41E1C44416B6}" sibTransId="{A63B6F1A-EC39-4AD9-B9E9-0B5029DA9BDA}"/>
    <dgm:cxn modelId="{861690CE-A58F-4554-801A-1FE4AC6ABB68}" type="presOf" srcId="{898CC07D-245A-42BD-8878-3E99177FCCC2}" destId="{B06BD145-B908-4E8B-9E88-D03116C98486}" srcOrd="0" destOrd="0" presId="urn:microsoft.com/office/officeart/2018/2/layout/IconLabelList"/>
    <dgm:cxn modelId="{689E99EF-48EB-45E9-8CDD-3FD36F8B3C75}" type="presOf" srcId="{4ECF232A-61B5-4B8C-984C-BD4264BE8DA1}" destId="{04553187-1435-42AA-B961-20544D6781C8}" srcOrd="0" destOrd="0" presId="urn:microsoft.com/office/officeart/2018/2/layout/IconLabelList"/>
    <dgm:cxn modelId="{8F6CC3F6-ADBB-427B-8238-B268688F6D51}" srcId="{898CC07D-245A-42BD-8878-3E99177FCCC2}" destId="{3EBE7697-352A-4A8B-B2B5-94E5E083EE4B}" srcOrd="0" destOrd="0" parTransId="{8E6BF407-6BC8-4B9C-B1DE-0BC419C38A24}" sibTransId="{0808ADA3-9DDD-446C-9866-6AD89E89A40C}"/>
    <dgm:cxn modelId="{3D76E850-ACBF-402C-9494-50977A8F9EC5}" type="presParOf" srcId="{B06BD145-B908-4E8B-9E88-D03116C98486}" destId="{16BA87D1-F090-4EE6-A904-B3C076C06132}" srcOrd="0" destOrd="0" presId="urn:microsoft.com/office/officeart/2018/2/layout/IconLabelList"/>
    <dgm:cxn modelId="{DCBF6AB0-4CC0-49CD-882E-51BB8CC0F975}" type="presParOf" srcId="{16BA87D1-F090-4EE6-A904-B3C076C06132}" destId="{98ADCABC-C656-40B0-B7D5-BC55AD3A5DEE}" srcOrd="0" destOrd="0" presId="urn:microsoft.com/office/officeart/2018/2/layout/IconLabelList"/>
    <dgm:cxn modelId="{8493600A-D64C-413A-9064-DA9B1759A49C}" type="presParOf" srcId="{16BA87D1-F090-4EE6-A904-B3C076C06132}" destId="{E594941A-1933-4F2C-B3EF-50FAD94FB13C}" srcOrd="1" destOrd="0" presId="urn:microsoft.com/office/officeart/2018/2/layout/IconLabelList"/>
    <dgm:cxn modelId="{59C3D1DB-9D58-447C-9B95-D851C36A9C49}" type="presParOf" srcId="{16BA87D1-F090-4EE6-A904-B3C076C06132}" destId="{BA13785A-5FDA-44B6-B6FF-6B5AA1245E75}" srcOrd="2" destOrd="0" presId="urn:microsoft.com/office/officeart/2018/2/layout/IconLabelList"/>
    <dgm:cxn modelId="{C8035BD7-0105-4A7D-8DCC-9BF40F0C595C}" type="presParOf" srcId="{B06BD145-B908-4E8B-9E88-D03116C98486}" destId="{08D8CE8F-CF1B-499B-AC54-678F2F28908D}" srcOrd="1" destOrd="0" presId="urn:microsoft.com/office/officeart/2018/2/layout/IconLabelList"/>
    <dgm:cxn modelId="{FF8EA8E7-0433-47CC-9D7F-0D8DFAD379AD}" type="presParOf" srcId="{B06BD145-B908-4E8B-9E88-D03116C98486}" destId="{07F4ABF8-0C6B-4BDE-A433-ACF292C0F145}" srcOrd="2" destOrd="0" presId="urn:microsoft.com/office/officeart/2018/2/layout/IconLabelList"/>
    <dgm:cxn modelId="{555C9B58-394A-4369-B4BA-860DA9C7A866}" type="presParOf" srcId="{07F4ABF8-0C6B-4BDE-A433-ACF292C0F145}" destId="{88F7B46A-37EE-4A68-A907-BD25B7B6FE2E}" srcOrd="0" destOrd="0" presId="urn:microsoft.com/office/officeart/2018/2/layout/IconLabelList"/>
    <dgm:cxn modelId="{74EF68C4-3B0C-4B8F-9742-8471952E70BC}" type="presParOf" srcId="{07F4ABF8-0C6B-4BDE-A433-ACF292C0F145}" destId="{00CB06B3-5EF8-43D0-9A78-85198DB6836A}" srcOrd="1" destOrd="0" presId="urn:microsoft.com/office/officeart/2018/2/layout/IconLabelList"/>
    <dgm:cxn modelId="{199C572D-D295-4188-BA87-BD8BAE939C7D}" type="presParOf" srcId="{07F4ABF8-0C6B-4BDE-A433-ACF292C0F145}" destId="{3D10B093-3305-4DF2-B5CC-3168F9B728C6}" srcOrd="2" destOrd="0" presId="urn:microsoft.com/office/officeart/2018/2/layout/IconLabelList"/>
    <dgm:cxn modelId="{A5C43341-960E-43FE-BEA2-F0DDAEE444FB}" type="presParOf" srcId="{B06BD145-B908-4E8B-9E88-D03116C98486}" destId="{F546DA03-F9B8-4332-8DB7-81C1AAC86335}" srcOrd="3" destOrd="0" presId="urn:microsoft.com/office/officeart/2018/2/layout/IconLabelList"/>
    <dgm:cxn modelId="{8D4305DF-2127-48D0-8201-5A21DEE1AF9A}" type="presParOf" srcId="{B06BD145-B908-4E8B-9E88-D03116C98486}" destId="{9C9A2D2F-05C6-48A4-A02D-FFD117CC2A30}" srcOrd="4" destOrd="0" presId="urn:microsoft.com/office/officeart/2018/2/layout/IconLabelList"/>
    <dgm:cxn modelId="{E83FA90E-3103-4FF0-A9B3-DA58111B2A83}" type="presParOf" srcId="{9C9A2D2F-05C6-48A4-A02D-FFD117CC2A30}" destId="{24A90F67-58D7-4E6D-88E8-2BF03B2AA9CE}" srcOrd="0" destOrd="0" presId="urn:microsoft.com/office/officeart/2018/2/layout/IconLabelList"/>
    <dgm:cxn modelId="{7FEA2AF7-2139-406D-A266-127F670BC2F5}" type="presParOf" srcId="{9C9A2D2F-05C6-48A4-A02D-FFD117CC2A30}" destId="{B7899915-F6B5-4FC8-A56A-21D8C5CA83D7}" srcOrd="1" destOrd="0" presId="urn:microsoft.com/office/officeart/2018/2/layout/IconLabelList"/>
    <dgm:cxn modelId="{AB246AAE-6B3C-4C9D-8C97-FBB19DB84806}" type="presParOf" srcId="{9C9A2D2F-05C6-48A4-A02D-FFD117CC2A30}" destId="{04553187-1435-42AA-B961-20544D6781C8}" srcOrd="2" destOrd="0" presId="urn:microsoft.com/office/officeart/2018/2/layout/IconLabelList"/>
    <dgm:cxn modelId="{CDB0321C-CDBC-4A1D-8E77-7F3E305FAFC4}" type="presParOf" srcId="{B06BD145-B908-4E8B-9E88-D03116C98486}" destId="{8504E5B1-1914-464C-85B2-E96EDC007325}" srcOrd="5" destOrd="0" presId="urn:microsoft.com/office/officeart/2018/2/layout/IconLabelList"/>
    <dgm:cxn modelId="{754673E0-47EE-46B3-9768-ABBABA92E480}" type="presParOf" srcId="{B06BD145-B908-4E8B-9E88-D03116C98486}" destId="{A8871F68-BE5D-4F54-B300-CF38C1555A60}" srcOrd="6" destOrd="0" presId="urn:microsoft.com/office/officeart/2018/2/layout/IconLabelList"/>
    <dgm:cxn modelId="{A95B744A-1FF6-413F-87F1-C25B3076914E}" type="presParOf" srcId="{A8871F68-BE5D-4F54-B300-CF38C1555A60}" destId="{73CCAA75-AD70-4A4F-895F-1BD7E427DAE5}" srcOrd="0" destOrd="0" presId="urn:microsoft.com/office/officeart/2018/2/layout/IconLabelList"/>
    <dgm:cxn modelId="{1DF6B610-89BB-4E7C-83A0-7388D483DF24}" type="presParOf" srcId="{A8871F68-BE5D-4F54-B300-CF38C1555A60}" destId="{2A723D9E-3B4A-482C-B29C-29401ED8E75B}" srcOrd="1" destOrd="0" presId="urn:microsoft.com/office/officeart/2018/2/layout/IconLabelList"/>
    <dgm:cxn modelId="{0126583D-06FE-4CAC-865A-940726A3703B}" type="presParOf" srcId="{A8871F68-BE5D-4F54-B300-CF38C1555A60}" destId="{67FBDE0B-76FE-4429-AA4F-D1D38BF54AA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8591D5-1316-4659-8C67-11C498B47E6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C4CC2E-5F6E-470D-ACB7-65D4C847936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Develop a functional cross-platform mentoring application</a:t>
          </a:r>
          <a:endParaRPr lang="en-US"/>
        </a:p>
      </dgm:t>
    </dgm:pt>
    <dgm:pt modelId="{4C82E581-9E3E-4A69-A8A9-AC11E1B4065B}" type="parTrans" cxnId="{4965B1E5-1A8E-45B2-9F7E-B46C37292279}">
      <dgm:prSet/>
      <dgm:spPr/>
      <dgm:t>
        <a:bodyPr/>
        <a:lstStyle/>
        <a:p>
          <a:endParaRPr lang="en-US"/>
        </a:p>
      </dgm:t>
    </dgm:pt>
    <dgm:pt modelId="{5F0EAB8E-3DAE-43F5-AD7F-45B979FD6808}" type="sibTrans" cxnId="{4965B1E5-1A8E-45B2-9F7E-B46C372922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A8C9414-3B2F-4216-A0B4-2845E0785B3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Implement secure user authentication and data protection</a:t>
          </a:r>
          <a:endParaRPr lang="en-US"/>
        </a:p>
      </dgm:t>
    </dgm:pt>
    <dgm:pt modelId="{927E3998-6000-4772-85FD-B40C9CBB4CC1}" type="parTrans" cxnId="{EA295087-E91F-4C7C-8C27-6CCDFB4A4B42}">
      <dgm:prSet/>
      <dgm:spPr/>
      <dgm:t>
        <a:bodyPr/>
        <a:lstStyle/>
        <a:p>
          <a:endParaRPr lang="en-US"/>
        </a:p>
      </dgm:t>
    </dgm:pt>
    <dgm:pt modelId="{B04C8FE4-7779-4619-8C6A-3EC3CFF05670}" type="sibTrans" cxnId="{EA295087-E91F-4C7C-8C27-6CCDFB4A4B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8A1DCB-BC40-4936-B716-BAA7816931B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Enable peer discovery and real-time messaging</a:t>
          </a:r>
          <a:endParaRPr lang="en-US"/>
        </a:p>
      </dgm:t>
    </dgm:pt>
    <dgm:pt modelId="{7D0E33EC-0CB0-4DA9-89C7-7041F0D303D4}" type="parTrans" cxnId="{6C11939C-FEB6-443C-8132-881FEE391381}">
      <dgm:prSet/>
      <dgm:spPr/>
      <dgm:t>
        <a:bodyPr/>
        <a:lstStyle/>
        <a:p>
          <a:endParaRPr lang="en-US"/>
        </a:p>
      </dgm:t>
    </dgm:pt>
    <dgm:pt modelId="{154FE74A-4F9D-4AD1-BC49-1523AD9345A0}" type="sibTrans" cxnId="{6C11939C-FEB6-443C-8132-881FEE39138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B8D306-209B-4033-8ADC-AD3BA89B101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Introduce a controlled token economy for mentoring sessions</a:t>
          </a:r>
          <a:endParaRPr lang="en-US"/>
        </a:p>
      </dgm:t>
    </dgm:pt>
    <dgm:pt modelId="{75460F13-44BF-4AAC-A14E-D13616912532}" type="parTrans" cxnId="{0ED66CAB-4972-4567-A718-21C096736EBC}">
      <dgm:prSet/>
      <dgm:spPr/>
      <dgm:t>
        <a:bodyPr/>
        <a:lstStyle/>
        <a:p>
          <a:endParaRPr lang="en-US"/>
        </a:p>
      </dgm:t>
    </dgm:pt>
    <dgm:pt modelId="{D7E1AA2F-F65F-4AEB-BF3A-4F40ABF80C6C}" type="sibTrans" cxnId="{0ED66CAB-4972-4567-A718-21C096736EB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8752E9E-C34E-42B5-A92D-A779C5953AE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Deliver a working prototype that meets academic assessment criteria</a:t>
          </a:r>
          <a:endParaRPr lang="en-US"/>
        </a:p>
      </dgm:t>
    </dgm:pt>
    <dgm:pt modelId="{32FF8125-FE3A-4891-88BC-84D1B3DD30DC}" type="parTrans" cxnId="{0DB834A8-E1E1-48E7-ABC1-A062A9002B70}">
      <dgm:prSet/>
      <dgm:spPr/>
      <dgm:t>
        <a:bodyPr/>
        <a:lstStyle/>
        <a:p>
          <a:endParaRPr lang="en-US"/>
        </a:p>
      </dgm:t>
    </dgm:pt>
    <dgm:pt modelId="{0A32B401-53AB-4687-860E-EDACDEE5B7FB}" type="sibTrans" cxnId="{0DB834A8-E1E1-48E7-ABC1-A062A9002B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673D9A-BA5A-4243-B0AC-E079E700BE5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Demonstrate scalable and secure system architecture</a:t>
          </a:r>
          <a:endParaRPr lang="en-US"/>
        </a:p>
      </dgm:t>
    </dgm:pt>
    <dgm:pt modelId="{D3895337-7077-44B5-9EC0-A4F2125DE2B0}" type="parTrans" cxnId="{793BAE94-A19D-4A90-B612-5A3E84253B2F}">
      <dgm:prSet/>
      <dgm:spPr/>
      <dgm:t>
        <a:bodyPr/>
        <a:lstStyle/>
        <a:p>
          <a:endParaRPr lang="en-US"/>
        </a:p>
      </dgm:t>
    </dgm:pt>
    <dgm:pt modelId="{71082449-8FC8-4A63-8529-C0B67A02AF6B}" type="sibTrans" cxnId="{793BAE94-A19D-4A90-B612-5A3E84253B2F}">
      <dgm:prSet/>
      <dgm:spPr/>
      <dgm:t>
        <a:bodyPr/>
        <a:lstStyle/>
        <a:p>
          <a:endParaRPr lang="en-US"/>
        </a:p>
      </dgm:t>
    </dgm:pt>
    <dgm:pt modelId="{A0C1ACBF-999B-45AF-9EDB-AE3705526CA0}" type="pres">
      <dgm:prSet presAssocID="{F48591D5-1316-4659-8C67-11C498B47E67}" presName="root" presStyleCnt="0">
        <dgm:presLayoutVars>
          <dgm:dir/>
          <dgm:resizeHandles val="exact"/>
        </dgm:presLayoutVars>
      </dgm:prSet>
      <dgm:spPr/>
    </dgm:pt>
    <dgm:pt modelId="{4CD4894A-BD0B-4331-8B63-2ABA5895D1DD}" type="pres">
      <dgm:prSet presAssocID="{F48591D5-1316-4659-8C67-11C498B47E67}" presName="container" presStyleCnt="0">
        <dgm:presLayoutVars>
          <dgm:dir/>
          <dgm:resizeHandles val="exact"/>
        </dgm:presLayoutVars>
      </dgm:prSet>
      <dgm:spPr/>
    </dgm:pt>
    <dgm:pt modelId="{D004835E-2C96-4EBC-BEB6-7E3C6CE0D3AF}" type="pres">
      <dgm:prSet presAssocID="{A6C4CC2E-5F6E-470D-ACB7-65D4C8479368}" presName="compNode" presStyleCnt="0"/>
      <dgm:spPr/>
    </dgm:pt>
    <dgm:pt modelId="{715480A9-68DB-44DB-8EC5-B17B75CC2AEB}" type="pres">
      <dgm:prSet presAssocID="{A6C4CC2E-5F6E-470D-ACB7-65D4C8479368}" presName="iconBgRect" presStyleLbl="bgShp" presStyleIdx="0" presStyleCnt="6"/>
      <dgm:spPr/>
    </dgm:pt>
    <dgm:pt modelId="{CD419C74-5F87-4BDA-B8FF-6481413CD434}" type="pres">
      <dgm:prSet presAssocID="{A6C4CC2E-5F6E-470D-ACB7-65D4C847936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679A9C3-08F1-4CCB-AB13-4959A0791CE8}" type="pres">
      <dgm:prSet presAssocID="{A6C4CC2E-5F6E-470D-ACB7-65D4C8479368}" presName="spaceRect" presStyleCnt="0"/>
      <dgm:spPr/>
    </dgm:pt>
    <dgm:pt modelId="{15FECE24-5DC9-4CC4-8EEE-CF9EEE02C239}" type="pres">
      <dgm:prSet presAssocID="{A6C4CC2E-5F6E-470D-ACB7-65D4C8479368}" presName="textRect" presStyleLbl="revTx" presStyleIdx="0" presStyleCnt="6">
        <dgm:presLayoutVars>
          <dgm:chMax val="1"/>
          <dgm:chPref val="1"/>
        </dgm:presLayoutVars>
      </dgm:prSet>
      <dgm:spPr/>
    </dgm:pt>
    <dgm:pt modelId="{FE15CF25-B0CE-4A75-85CB-D5E74E898F69}" type="pres">
      <dgm:prSet presAssocID="{5F0EAB8E-3DAE-43F5-AD7F-45B979FD6808}" presName="sibTrans" presStyleLbl="sibTrans2D1" presStyleIdx="0" presStyleCnt="0"/>
      <dgm:spPr/>
    </dgm:pt>
    <dgm:pt modelId="{F485D959-20D1-4DB1-BAEB-3327D68D0714}" type="pres">
      <dgm:prSet presAssocID="{6A8C9414-3B2F-4216-A0B4-2845E0785B32}" presName="compNode" presStyleCnt="0"/>
      <dgm:spPr/>
    </dgm:pt>
    <dgm:pt modelId="{3B82E4DD-844A-4C21-9234-C0727E4736CE}" type="pres">
      <dgm:prSet presAssocID="{6A8C9414-3B2F-4216-A0B4-2845E0785B32}" presName="iconBgRect" presStyleLbl="bgShp" presStyleIdx="1" presStyleCnt="6"/>
      <dgm:spPr/>
    </dgm:pt>
    <dgm:pt modelId="{BC1D3AFA-ECD8-47D8-8562-868610DA6777}" type="pres">
      <dgm:prSet presAssocID="{6A8C9414-3B2F-4216-A0B4-2845E0785B3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EB14091-6EE5-4C86-A1B3-0BB369432CBA}" type="pres">
      <dgm:prSet presAssocID="{6A8C9414-3B2F-4216-A0B4-2845E0785B32}" presName="spaceRect" presStyleCnt="0"/>
      <dgm:spPr/>
    </dgm:pt>
    <dgm:pt modelId="{7F564C5E-F300-4F9B-82B7-08FAE7B2B4A4}" type="pres">
      <dgm:prSet presAssocID="{6A8C9414-3B2F-4216-A0B4-2845E0785B32}" presName="textRect" presStyleLbl="revTx" presStyleIdx="1" presStyleCnt="6">
        <dgm:presLayoutVars>
          <dgm:chMax val="1"/>
          <dgm:chPref val="1"/>
        </dgm:presLayoutVars>
      </dgm:prSet>
      <dgm:spPr/>
    </dgm:pt>
    <dgm:pt modelId="{B25B91B3-91C2-44E6-92E8-188794EDAD07}" type="pres">
      <dgm:prSet presAssocID="{B04C8FE4-7779-4619-8C6A-3EC3CFF05670}" presName="sibTrans" presStyleLbl="sibTrans2D1" presStyleIdx="0" presStyleCnt="0"/>
      <dgm:spPr/>
    </dgm:pt>
    <dgm:pt modelId="{C7179F7A-EDB1-4E52-A76D-AA91367C47A3}" type="pres">
      <dgm:prSet presAssocID="{F38A1DCB-BC40-4936-B716-BAA7816931BF}" presName="compNode" presStyleCnt="0"/>
      <dgm:spPr/>
    </dgm:pt>
    <dgm:pt modelId="{9791AD1B-A079-496A-9C5F-6F4702F8F86B}" type="pres">
      <dgm:prSet presAssocID="{F38A1DCB-BC40-4936-B716-BAA7816931BF}" presName="iconBgRect" presStyleLbl="bgShp" presStyleIdx="2" presStyleCnt="6"/>
      <dgm:spPr/>
    </dgm:pt>
    <dgm:pt modelId="{9A1AC302-5B3D-4913-9018-D471248FCEB8}" type="pres">
      <dgm:prSet presAssocID="{F38A1DCB-BC40-4936-B716-BAA7816931B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78CB8261-0BB4-4CEE-9199-D38D58D40026}" type="pres">
      <dgm:prSet presAssocID="{F38A1DCB-BC40-4936-B716-BAA7816931BF}" presName="spaceRect" presStyleCnt="0"/>
      <dgm:spPr/>
    </dgm:pt>
    <dgm:pt modelId="{C592B741-911A-4806-9E01-89BCDEC37C8B}" type="pres">
      <dgm:prSet presAssocID="{F38A1DCB-BC40-4936-B716-BAA7816931BF}" presName="textRect" presStyleLbl="revTx" presStyleIdx="2" presStyleCnt="6">
        <dgm:presLayoutVars>
          <dgm:chMax val="1"/>
          <dgm:chPref val="1"/>
        </dgm:presLayoutVars>
      </dgm:prSet>
      <dgm:spPr/>
    </dgm:pt>
    <dgm:pt modelId="{855AF60A-7EFD-424E-82BA-FF0026B59A04}" type="pres">
      <dgm:prSet presAssocID="{154FE74A-4F9D-4AD1-BC49-1523AD9345A0}" presName="sibTrans" presStyleLbl="sibTrans2D1" presStyleIdx="0" presStyleCnt="0"/>
      <dgm:spPr/>
    </dgm:pt>
    <dgm:pt modelId="{BD6A561F-CF32-457C-914D-917863E2744E}" type="pres">
      <dgm:prSet presAssocID="{15B8D306-209B-4033-8ADC-AD3BA89B101E}" presName="compNode" presStyleCnt="0"/>
      <dgm:spPr/>
    </dgm:pt>
    <dgm:pt modelId="{4BD8B8F7-55A3-4B3B-9109-6A860CA3BFAC}" type="pres">
      <dgm:prSet presAssocID="{15B8D306-209B-4033-8ADC-AD3BA89B101E}" presName="iconBgRect" presStyleLbl="bgShp" presStyleIdx="3" presStyleCnt="6"/>
      <dgm:spPr/>
    </dgm:pt>
    <dgm:pt modelId="{9C53FFAD-7430-4A31-8031-FD0D80737F3C}" type="pres">
      <dgm:prSet presAssocID="{15B8D306-209B-4033-8ADC-AD3BA89B10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0DC54B90-128C-4360-BF71-C5755BEAFB92}" type="pres">
      <dgm:prSet presAssocID="{15B8D306-209B-4033-8ADC-AD3BA89B101E}" presName="spaceRect" presStyleCnt="0"/>
      <dgm:spPr/>
    </dgm:pt>
    <dgm:pt modelId="{152C2859-CF90-463F-8E43-E7C89661DE4B}" type="pres">
      <dgm:prSet presAssocID="{15B8D306-209B-4033-8ADC-AD3BA89B101E}" presName="textRect" presStyleLbl="revTx" presStyleIdx="3" presStyleCnt="6">
        <dgm:presLayoutVars>
          <dgm:chMax val="1"/>
          <dgm:chPref val="1"/>
        </dgm:presLayoutVars>
      </dgm:prSet>
      <dgm:spPr/>
    </dgm:pt>
    <dgm:pt modelId="{93FA1F2B-DE93-4B29-8373-A82CA682B390}" type="pres">
      <dgm:prSet presAssocID="{D7E1AA2F-F65F-4AEB-BF3A-4F40ABF80C6C}" presName="sibTrans" presStyleLbl="sibTrans2D1" presStyleIdx="0" presStyleCnt="0"/>
      <dgm:spPr/>
    </dgm:pt>
    <dgm:pt modelId="{921E61A4-5FE8-467B-8E12-236045B84514}" type="pres">
      <dgm:prSet presAssocID="{38752E9E-C34E-42B5-A92D-A779C5953AE8}" presName="compNode" presStyleCnt="0"/>
      <dgm:spPr/>
    </dgm:pt>
    <dgm:pt modelId="{B1B5CC7F-E7B5-4183-83AC-A2D7A8C9E57D}" type="pres">
      <dgm:prSet presAssocID="{38752E9E-C34E-42B5-A92D-A779C5953AE8}" presName="iconBgRect" presStyleLbl="bgShp" presStyleIdx="4" presStyleCnt="6"/>
      <dgm:spPr/>
    </dgm:pt>
    <dgm:pt modelId="{2C5EA062-4A3A-4549-816F-9EF1C13D63F3}" type="pres">
      <dgm:prSet presAssocID="{38752E9E-C34E-42B5-A92D-A779C5953AE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91BF8F63-4E7D-45F6-82AC-D19FAAB86D0C}" type="pres">
      <dgm:prSet presAssocID="{38752E9E-C34E-42B5-A92D-A779C5953AE8}" presName="spaceRect" presStyleCnt="0"/>
      <dgm:spPr/>
    </dgm:pt>
    <dgm:pt modelId="{B7FE4A36-6BB3-4D79-81A5-374C910102C9}" type="pres">
      <dgm:prSet presAssocID="{38752E9E-C34E-42B5-A92D-A779C5953AE8}" presName="textRect" presStyleLbl="revTx" presStyleIdx="4" presStyleCnt="6">
        <dgm:presLayoutVars>
          <dgm:chMax val="1"/>
          <dgm:chPref val="1"/>
        </dgm:presLayoutVars>
      </dgm:prSet>
      <dgm:spPr/>
    </dgm:pt>
    <dgm:pt modelId="{093B83EE-56D9-402F-BE7D-33D7271EA5B2}" type="pres">
      <dgm:prSet presAssocID="{0A32B401-53AB-4687-860E-EDACDEE5B7FB}" presName="sibTrans" presStyleLbl="sibTrans2D1" presStyleIdx="0" presStyleCnt="0"/>
      <dgm:spPr/>
    </dgm:pt>
    <dgm:pt modelId="{4EE98A3A-8C05-4E38-BCD7-A873D8BC09A8}" type="pres">
      <dgm:prSet presAssocID="{F2673D9A-BA5A-4243-B0AC-E079E700BE52}" presName="compNode" presStyleCnt="0"/>
      <dgm:spPr/>
    </dgm:pt>
    <dgm:pt modelId="{8CE3A083-D282-48F3-B01F-82812AFB6BFE}" type="pres">
      <dgm:prSet presAssocID="{F2673D9A-BA5A-4243-B0AC-E079E700BE52}" presName="iconBgRect" presStyleLbl="bgShp" presStyleIdx="5" presStyleCnt="6"/>
      <dgm:spPr/>
    </dgm:pt>
    <dgm:pt modelId="{613EC8A4-AA7A-4432-A790-FC76D84C4B9F}" type="pres">
      <dgm:prSet presAssocID="{F2673D9A-BA5A-4243-B0AC-E079E700BE5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4F7747-CEB9-4C5C-99B6-5D95C4F827E4}" type="pres">
      <dgm:prSet presAssocID="{F2673D9A-BA5A-4243-B0AC-E079E700BE52}" presName="spaceRect" presStyleCnt="0"/>
      <dgm:spPr/>
    </dgm:pt>
    <dgm:pt modelId="{ADF8605D-2851-499B-B247-E92FE9044C02}" type="pres">
      <dgm:prSet presAssocID="{F2673D9A-BA5A-4243-B0AC-E079E700BE5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88B8B0C-5E8C-44D0-A10E-FA195C83E210}" type="presOf" srcId="{F38A1DCB-BC40-4936-B716-BAA7816931BF}" destId="{C592B741-911A-4806-9E01-89BCDEC37C8B}" srcOrd="0" destOrd="0" presId="urn:microsoft.com/office/officeart/2018/2/layout/IconCircleList"/>
    <dgm:cxn modelId="{DCBFBF13-B04B-4B2F-BABA-DA7ADE01A77D}" type="presOf" srcId="{A6C4CC2E-5F6E-470D-ACB7-65D4C8479368}" destId="{15FECE24-5DC9-4CC4-8EEE-CF9EEE02C239}" srcOrd="0" destOrd="0" presId="urn:microsoft.com/office/officeart/2018/2/layout/IconCircleList"/>
    <dgm:cxn modelId="{865CCC15-0B38-4C1E-BE9A-D6762F3CC0B9}" type="presOf" srcId="{0A32B401-53AB-4687-860E-EDACDEE5B7FB}" destId="{093B83EE-56D9-402F-BE7D-33D7271EA5B2}" srcOrd="0" destOrd="0" presId="urn:microsoft.com/office/officeart/2018/2/layout/IconCircleList"/>
    <dgm:cxn modelId="{1B9D587A-AA79-420A-A444-D0E58C6489BE}" type="presOf" srcId="{5F0EAB8E-3DAE-43F5-AD7F-45B979FD6808}" destId="{FE15CF25-B0CE-4A75-85CB-D5E74E898F69}" srcOrd="0" destOrd="0" presId="urn:microsoft.com/office/officeart/2018/2/layout/IconCircleList"/>
    <dgm:cxn modelId="{5AED8D7A-3453-4BBC-BA5F-996FA0D038E7}" type="presOf" srcId="{154FE74A-4F9D-4AD1-BC49-1523AD9345A0}" destId="{855AF60A-7EFD-424E-82BA-FF0026B59A04}" srcOrd="0" destOrd="0" presId="urn:microsoft.com/office/officeart/2018/2/layout/IconCircleList"/>
    <dgm:cxn modelId="{EA295087-E91F-4C7C-8C27-6CCDFB4A4B42}" srcId="{F48591D5-1316-4659-8C67-11C498B47E67}" destId="{6A8C9414-3B2F-4216-A0B4-2845E0785B32}" srcOrd="1" destOrd="0" parTransId="{927E3998-6000-4772-85FD-B40C9CBB4CC1}" sibTransId="{B04C8FE4-7779-4619-8C6A-3EC3CFF05670}"/>
    <dgm:cxn modelId="{A99D4389-4259-4076-8BFE-32806B70BDEA}" type="presOf" srcId="{D7E1AA2F-F65F-4AEB-BF3A-4F40ABF80C6C}" destId="{93FA1F2B-DE93-4B29-8373-A82CA682B390}" srcOrd="0" destOrd="0" presId="urn:microsoft.com/office/officeart/2018/2/layout/IconCircleList"/>
    <dgm:cxn modelId="{B7E8D68B-7B26-43BC-993B-2E4A5E8FF6EF}" type="presOf" srcId="{F48591D5-1316-4659-8C67-11C498B47E67}" destId="{A0C1ACBF-999B-45AF-9EDB-AE3705526CA0}" srcOrd="0" destOrd="0" presId="urn:microsoft.com/office/officeart/2018/2/layout/IconCircleList"/>
    <dgm:cxn modelId="{793BAE94-A19D-4A90-B612-5A3E84253B2F}" srcId="{F48591D5-1316-4659-8C67-11C498B47E67}" destId="{F2673D9A-BA5A-4243-B0AC-E079E700BE52}" srcOrd="5" destOrd="0" parTransId="{D3895337-7077-44B5-9EC0-A4F2125DE2B0}" sibTransId="{71082449-8FC8-4A63-8529-C0B67A02AF6B}"/>
    <dgm:cxn modelId="{6C11939C-FEB6-443C-8132-881FEE391381}" srcId="{F48591D5-1316-4659-8C67-11C498B47E67}" destId="{F38A1DCB-BC40-4936-B716-BAA7816931BF}" srcOrd="2" destOrd="0" parTransId="{7D0E33EC-0CB0-4DA9-89C7-7041F0D303D4}" sibTransId="{154FE74A-4F9D-4AD1-BC49-1523AD9345A0}"/>
    <dgm:cxn modelId="{65272A9D-BE13-461E-B37F-EF75591D95E6}" type="presOf" srcId="{15B8D306-209B-4033-8ADC-AD3BA89B101E}" destId="{152C2859-CF90-463F-8E43-E7C89661DE4B}" srcOrd="0" destOrd="0" presId="urn:microsoft.com/office/officeart/2018/2/layout/IconCircleList"/>
    <dgm:cxn modelId="{0DB834A8-E1E1-48E7-ABC1-A062A9002B70}" srcId="{F48591D5-1316-4659-8C67-11C498B47E67}" destId="{38752E9E-C34E-42B5-A92D-A779C5953AE8}" srcOrd="4" destOrd="0" parTransId="{32FF8125-FE3A-4891-88BC-84D1B3DD30DC}" sibTransId="{0A32B401-53AB-4687-860E-EDACDEE5B7FB}"/>
    <dgm:cxn modelId="{0ED66CAB-4972-4567-A718-21C096736EBC}" srcId="{F48591D5-1316-4659-8C67-11C498B47E67}" destId="{15B8D306-209B-4033-8ADC-AD3BA89B101E}" srcOrd="3" destOrd="0" parTransId="{75460F13-44BF-4AAC-A14E-D13616912532}" sibTransId="{D7E1AA2F-F65F-4AEB-BF3A-4F40ABF80C6C}"/>
    <dgm:cxn modelId="{575361B9-6927-4BF5-9987-8F4E695B3656}" type="presOf" srcId="{F2673D9A-BA5A-4243-B0AC-E079E700BE52}" destId="{ADF8605D-2851-499B-B247-E92FE9044C02}" srcOrd="0" destOrd="0" presId="urn:microsoft.com/office/officeart/2018/2/layout/IconCircleList"/>
    <dgm:cxn modelId="{3952BAC5-DF59-44D7-AFCA-939DCC17D77E}" type="presOf" srcId="{6A8C9414-3B2F-4216-A0B4-2845E0785B32}" destId="{7F564C5E-F300-4F9B-82B7-08FAE7B2B4A4}" srcOrd="0" destOrd="0" presId="urn:microsoft.com/office/officeart/2018/2/layout/IconCircleList"/>
    <dgm:cxn modelId="{5B855ACC-8073-4C75-AC07-BA8B7A0806B5}" type="presOf" srcId="{38752E9E-C34E-42B5-A92D-A779C5953AE8}" destId="{B7FE4A36-6BB3-4D79-81A5-374C910102C9}" srcOrd="0" destOrd="0" presId="urn:microsoft.com/office/officeart/2018/2/layout/IconCircleList"/>
    <dgm:cxn modelId="{1E0ECAD2-D141-4549-AD31-57F83C01C731}" type="presOf" srcId="{B04C8FE4-7779-4619-8C6A-3EC3CFF05670}" destId="{B25B91B3-91C2-44E6-92E8-188794EDAD07}" srcOrd="0" destOrd="0" presId="urn:microsoft.com/office/officeart/2018/2/layout/IconCircleList"/>
    <dgm:cxn modelId="{4965B1E5-1A8E-45B2-9F7E-B46C37292279}" srcId="{F48591D5-1316-4659-8C67-11C498B47E67}" destId="{A6C4CC2E-5F6E-470D-ACB7-65D4C8479368}" srcOrd="0" destOrd="0" parTransId="{4C82E581-9E3E-4A69-A8A9-AC11E1B4065B}" sibTransId="{5F0EAB8E-3DAE-43F5-AD7F-45B979FD6808}"/>
    <dgm:cxn modelId="{3191BC3B-9FC3-4F40-87AA-2C5F682F2B3A}" type="presParOf" srcId="{A0C1ACBF-999B-45AF-9EDB-AE3705526CA0}" destId="{4CD4894A-BD0B-4331-8B63-2ABA5895D1DD}" srcOrd="0" destOrd="0" presId="urn:microsoft.com/office/officeart/2018/2/layout/IconCircleList"/>
    <dgm:cxn modelId="{B7442B66-1A4A-4EC5-9730-02A20269A0CE}" type="presParOf" srcId="{4CD4894A-BD0B-4331-8B63-2ABA5895D1DD}" destId="{D004835E-2C96-4EBC-BEB6-7E3C6CE0D3AF}" srcOrd="0" destOrd="0" presId="urn:microsoft.com/office/officeart/2018/2/layout/IconCircleList"/>
    <dgm:cxn modelId="{2A269FE3-2426-492B-BF4F-CEF9B958CD7A}" type="presParOf" srcId="{D004835E-2C96-4EBC-BEB6-7E3C6CE0D3AF}" destId="{715480A9-68DB-44DB-8EC5-B17B75CC2AEB}" srcOrd="0" destOrd="0" presId="urn:microsoft.com/office/officeart/2018/2/layout/IconCircleList"/>
    <dgm:cxn modelId="{E9C9460B-2787-4EC3-B071-C8691AF1FD4A}" type="presParOf" srcId="{D004835E-2C96-4EBC-BEB6-7E3C6CE0D3AF}" destId="{CD419C74-5F87-4BDA-B8FF-6481413CD434}" srcOrd="1" destOrd="0" presId="urn:microsoft.com/office/officeart/2018/2/layout/IconCircleList"/>
    <dgm:cxn modelId="{77F19E24-6478-4267-9102-03E19F7A20FA}" type="presParOf" srcId="{D004835E-2C96-4EBC-BEB6-7E3C6CE0D3AF}" destId="{5679A9C3-08F1-4CCB-AB13-4959A0791CE8}" srcOrd="2" destOrd="0" presId="urn:microsoft.com/office/officeart/2018/2/layout/IconCircleList"/>
    <dgm:cxn modelId="{C11A49EC-3E3A-402C-8B86-59FECEB80528}" type="presParOf" srcId="{D004835E-2C96-4EBC-BEB6-7E3C6CE0D3AF}" destId="{15FECE24-5DC9-4CC4-8EEE-CF9EEE02C239}" srcOrd="3" destOrd="0" presId="urn:microsoft.com/office/officeart/2018/2/layout/IconCircleList"/>
    <dgm:cxn modelId="{01DBB7B1-E6FC-4B39-A237-9197EB3FBD71}" type="presParOf" srcId="{4CD4894A-BD0B-4331-8B63-2ABA5895D1DD}" destId="{FE15CF25-B0CE-4A75-85CB-D5E74E898F69}" srcOrd="1" destOrd="0" presId="urn:microsoft.com/office/officeart/2018/2/layout/IconCircleList"/>
    <dgm:cxn modelId="{DC867212-238A-4F63-BE36-72E547757877}" type="presParOf" srcId="{4CD4894A-BD0B-4331-8B63-2ABA5895D1DD}" destId="{F485D959-20D1-4DB1-BAEB-3327D68D0714}" srcOrd="2" destOrd="0" presId="urn:microsoft.com/office/officeart/2018/2/layout/IconCircleList"/>
    <dgm:cxn modelId="{68F7731E-5068-4B01-8BAA-854A94D3A57C}" type="presParOf" srcId="{F485D959-20D1-4DB1-BAEB-3327D68D0714}" destId="{3B82E4DD-844A-4C21-9234-C0727E4736CE}" srcOrd="0" destOrd="0" presId="urn:microsoft.com/office/officeart/2018/2/layout/IconCircleList"/>
    <dgm:cxn modelId="{09DE4883-BC07-42AA-996F-EB5BBA34DEEA}" type="presParOf" srcId="{F485D959-20D1-4DB1-BAEB-3327D68D0714}" destId="{BC1D3AFA-ECD8-47D8-8562-868610DA6777}" srcOrd="1" destOrd="0" presId="urn:microsoft.com/office/officeart/2018/2/layout/IconCircleList"/>
    <dgm:cxn modelId="{9BDD2F82-195A-4D7C-A1A5-C1E1ED8E016C}" type="presParOf" srcId="{F485D959-20D1-4DB1-BAEB-3327D68D0714}" destId="{9EB14091-6EE5-4C86-A1B3-0BB369432CBA}" srcOrd="2" destOrd="0" presId="urn:microsoft.com/office/officeart/2018/2/layout/IconCircleList"/>
    <dgm:cxn modelId="{FF7ECB19-5CCA-4AAD-A060-27FC32C5E3E9}" type="presParOf" srcId="{F485D959-20D1-4DB1-BAEB-3327D68D0714}" destId="{7F564C5E-F300-4F9B-82B7-08FAE7B2B4A4}" srcOrd="3" destOrd="0" presId="urn:microsoft.com/office/officeart/2018/2/layout/IconCircleList"/>
    <dgm:cxn modelId="{89BA03EF-DE79-4DF5-B41E-936CD5149B8B}" type="presParOf" srcId="{4CD4894A-BD0B-4331-8B63-2ABA5895D1DD}" destId="{B25B91B3-91C2-44E6-92E8-188794EDAD07}" srcOrd="3" destOrd="0" presId="urn:microsoft.com/office/officeart/2018/2/layout/IconCircleList"/>
    <dgm:cxn modelId="{94AE21AA-9D12-45AD-8374-6F65D886A08A}" type="presParOf" srcId="{4CD4894A-BD0B-4331-8B63-2ABA5895D1DD}" destId="{C7179F7A-EDB1-4E52-A76D-AA91367C47A3}" srcOrd="4" destOrd="0" presId="urn:microsoft.com/office/officeart/2018/2/layout/IconCircleList"/>
    <dgm:cxn modelId="{6FE99912-FFFA-4F48-ACD2-424C2B8F8747}" type="presParOf" srcId="{C7179F7A-EDB1-4E52-A76D-AA91367C47A3}" destId="{9791AD1B-A079-496A-9C5F-6F4702F8F86B}" srcOrd="0" destOrd="0" presId="urn:microsoft.com/office/officeart/2018/2/layout/IconCircleList"/>
    <dgm:cxn modelId="{553DD3D3-9BA3-49BB-A415-A555523CE325}" type="presParOf" srcId="{C7179F7A-EDB1-4E52-A76D-AA91367C47A3}" destId="{9A1AC302-5B3D-4913-9018-D471248FCEB8}" srcOrd="1" destOrd="0" presId="urn:microsoft.com/office/officeart/2018/2/layout/IconCircleList"/>
    <dgm:cxn modelId="{67D55B4A-86F9-4775-9C71-DED26FC8FFE9}" type="presParOf" srcId="{C7179F7A-EDB1-4E52-A76D-AA91367C47A3}" destId="{78CB8261-0BB4-4CEE-9199-D38D58D40026}" srcOrd="2" destOrd="0" presId="urn:microsoft.com/office/officeart/2018/2/layout/IconCircleList"/>
    <dgm:cxn modelId="{EA0370E9-99DB-419F-92F4-5F9D81AD8719}" type="presParOf" srcId="{C7179F7A-EDB1-4E52-A76D-AA91367C47A3}" destId="{C592B741-911A-4806-9E01-89BCDEC37C8B}" srcOrd="3" destOrd="0" presId="urn:microsoft.com/office/officeart/2018/2/layout/IconCircleList"/>
    <dgm:cxn modelId="{F1B911A0-CBD5-498E-85C5-FE84593D60C6}" type="presParOf" srcId="{4CD4894A-BD0B-4331-8B63-2ABA5895D1DD}" destId="{855AF60A-7EFD-424E-82BA-FF0026B59A04}" srcOrd="5" destOrd="0" presId="urn:microsoft.com/office/officeart/2018/2/layout/IconCircleList"/>
    <dgm:cxn modelId="{D48E5170-39BA-47F8-8C1D-FB68AE78D037}" type="presParOf" srcId="{4CD4894A-BD0B-4331-8B63-2ABA5895D1DD}" destId="{BD6A561F-CF32-457C-914D-917863E2744E}" srcOrd="6" destOrd="0" presId="urn:microsoft.com/office/officeart/2018/2/layout/IconCircleList"/>
    <dgm:cxn modelId="{F7DD3419-BC8D-4319-A4D6-D3356E67730C}" type="presParOf" srcId="{BD6A561F-CF32-457C-914D-917863E2744E}" destId="{4BD8B8F7-55A3-4B3B-9109-6A860CA3BFAC}" srcOrd="0" destOrd="0" presId="urn:microsoft.com/office/officeart/2018/2/layout/IconCircleList"/>
    <dgm:cxn modelId="{A843D4B1-3F5E-47CD-8D1F-EA36E5FFA91D}" type="presParOf" srcId="{BD6A561F-CF32-457C-914D-917863E2744E}" destId="{9C53FFAD-7430-4A31-8031-FD0D80737F3C}" srcOrd="1" destOrd="0" presId="urn:microsoft.com/office/officeart/2018/2/layout/IconCircleList"/>
    <dgm:cxn modelId="{B30B0C48-B860-4BE0-B90D-CBC6A39E1E4B}" type="presParOf" srcId="{BD6A561F-CF32-457C-914D-917863E2744E}" destId="{0DC54B90-128C-4360-BF71-C5755BEAFB92}" srcOrd="2" destOrd="0" presId="urn:microsoft.com/office/officeart/2018/2/layout/IconCircleList"/>
    <dgm:cxn modelId="{15314A64-CCFC-439A-AA76-91AC4B4121B7}" type="presParOf" srcId="{BD6A561F-CF32-457C-914D-917863E2744E}" destId="{152C2859-CF90-463F-8E43-E7C89661DE4B}" srcOrd="3" destOrd="0" presId="urn:microsoft.com/office/officeart/2018/2/layout/IconCircleList"/>
    <dgm:cxn modelId="{011F8A5E-F4EB-4244-860C-602A3A66A93D}" type="presParOf" srcId="{4CD4894A-BD0B-4331-8B63-2ABA5895D1DD}" destId="{93FA1F2B-DE93-4B29-8373-A82CA682B390}" srcOrd="7" destOrd="0" presId="urn:microsoft.com/office/officeart/2018/2/layout/IconCircleList"/>
    <dgm:cxn modelId="{4EDF06BF-C366-495B-814A-6B930CE57EDF}" type="presParOf" srcId="{4CD4894A-BD0B-4331-8B63-2ABA5895D1DD}" destId="{921E61A4-5FE8-467B-8E12-236045B84514}" srcOrd="8" destOrd="0" presId="urn:microsoft.com/office/officeart/2018/2/layout/IconCircleList"/>
    <dgm:cxn modelId="{0012551C-4775-45E8-87A2-5F24ADBB1625}" type="presParOf" srcId="{921E61A4-5FE8-467B-8E12-236045B84514}" destId="{B1B5CC7F-E7B5-4183-83AC-A2D7A8C9E57D}" srcOrd="0" destOrd="0" presId="urn:microsoft.com/office/officeart/2018/2/layout/IconCircleList"/>
    <dgm:cxn modelId="{ED63B44E-9B98-491D-87FA-68CBCA7C8DDA}" type="presParOf" srcId="{921E61A4-5FE8-467B-8E12-236045B84514}" destId="{2C5EA062-4A3A-4549-816F-9EF1C13D63F3}" srcOrd="1" destOrd="0" presId="urn:microsoft.com/office/officeart/2018/2/layout/IconCircleList"/>
    <dgm:cxn modelId="{80F76C9C-4990-45E1-8164-78590C3C7141}" type="presParOf" srcId="{921E61A4-5FE8-467B-8E12-236045B84514}" destId="{91BF8F63-4E7D-45F6-82AC-D19FAAB86D0C}" srcOrd="2" destOrd="0" presId="urn:microsoft.com/office/officeart/2018/2/layout/IconCircleList"/>
    <dgm:cxn modelId="{BD13890D-D0A0-46BE-8ED9-D5BC4FEDE2C5}" type="presParOf" srcId="{921E61A4-5FE8-467B-8E12-236045B84514}" destId="{B7FE4A36-6BB3-4D79-81A5-374C910102C9}" srcOrd="3" destOrd="0" presId="urn:microsoft.com/office/officeart/2018/2/layout/IconCircleList"/>
    <dgm:cxn modelId="{F8B97735-AB56-416D-88DA-FB20A9702990}" type="presParOf" srcId="{4CD4894A-BD0B-4331-8B63-2ABA5895D1DD}" destId="{093B83EE-56D9-402F-BE7D-33D7271EA5B2}" srcOrd="9" destOrd="0" presId="urn:microsoft.com/office/officeart/2018/2/layout/IconCircleList"/>
    <dgm:cxn modelId="{A99D7923-A0B3-46EC-A70E-287F8BE05AB3}" type="presParOf" srcId="{4CD4894A-BD0B-4331-8B63-2ABA5895D1DD}" destId="{4EE98A3A-8C05-4E38-BCD7-A873D8BC09A8}" srcOrd="10" destOrd="0" presId="urn:microsoft.com/office/officeart/2018/2/layout/IconCircleList"/>
    <dgm:cxn modelId="{C74F3697-BD63-42A6-9A04-2F69D3EFFA2A}" type="presParOf" srcId="{4EE98A3A-8C05-4E38-BCD7-A873D8BC09A8}" destId="{8CE3A083-D282-48F3-B01F-82812AFB6BFE}" srcOrd="0" destOrd="0" presId="urn:microsoft.com/office/officeart/2018/2/layout/IconCircleList"/>
    <dgm:cxn modelId="{9553EBB2-59D9-4847-A446-39FA6810200D}" type="presParOf" srcId="{4EE98A3A-8C05-4E38-BCD7-A873D8BC09A8}" destId="{613EC8A4-AA7A-4432-A790-FC76D84C4B9F}" srcOrd="1" destOrd="0" presId="urn:microsoft.com/office/officeart/2018/2/layout/IconCircleList"/>
    <dgm:cxn modelId="{2BB8AF26-0142-4A0B-8A9B-CEEA4541C04A}" type="presParOf" srcId="{4EE98A3A-8C05-4E38-BCD7-A873D8BC09A8}" destId="{A84F7747-CEB9-4C5C-99B6-5D95C4F827E4}" srcOrd="2" destOrd="0" presId="urn:microsoft.com/office/officeart/2018/2/layout/IconCircleList"/>
    <dgm:cxn modelId="{EAFAA867-5DD7-46D7-BEE2-59D9069EF0A3}" type="presParOf" srcId="{4EE98A3A-8C05-4E38-BCD7-A873D8BC09A8}" destId="{ADF8605D-2851-499B-B247-E92FE9044C0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DCABC-C656-40B0-B7D5-BC55AD3A5DEE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3785A-5FDA-44B6-B6FF-6B5AA1245E75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Grotesque" panose="020B0504020202020204" pitchFamily="34" charset="0"/>
            </a:rPr>
            <a:t>Project Lead &amp; Backend Lead</a:t>
          </a:r>
          <a:endParaRPr lang="en-US" sz="2100" kern="1200" dirty="0">
            <a:latin typeface="Grotesque" panose="020B0504020202020204" pitchFamily="34" charset="0"/>
          </a:endParaRPr>
        </a:p>
      </dsp:txBody>
      <dsp:txXfrm>
        <a:off x="100682" y="2427484"/>
        <a:ext cx="2370489" cy="720000"/>
      </dsp:txXfrm>
    </dsp:sp>
    <dsp:sp modelId="{88F7B46A-37EE-4A68-A907-BD25B7B6FE2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0B093-3305-4DF2-B5CC-3168F9B728C6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Grotesque" panose="020B0504020202020204" pitchFamily="34" charset="0"/>
            </a:rPr>
            <a:t>UI/UX Lead/Mobile Developer</a:t>
          </a:r>
          <a:endParaRPr lang="en-US" sz="2100" kern="1200" dirty="0">
            <a:latin typeface="Grotesque" panose="020B0504020202020204" pitchFamily="34" charset="0"/>
          </a:endParaRPr>
        </a:p>
      </dsp:txBody>
      <dsp:txXfrm>
        <a:off x="2886007" y="2427484"/>
        <a:ext cx="2370489" cy="720000"/>
      </dsp:txXfrm>
    </dsp:sp>
    <dsp:sp modelId="{24A90F67-58D7-4E6D-88E8-2BF03B2AA9CE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53187-1435-42AA-B961-20544D6781C8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Grotesque" panose="020B0504020202020204" pitchFamily="34" charset="0"/>
            </a:rPr>
            <a:t>Front-end Engineer</a:t>
          </a:r>
          <a:endParaRPr lang="en-US" sz="2100" kern="1200" dirty="0">
            <a:latin typeface="Grotesque" panose="020B0504020202020204" pitchFamily="34" charset="0"/>
          </a:endParaRPr>
        </a:p>
      </dsp:txBody>
      <dsp:txXfrm>
        <a:off x="5671332" y="2427484"/>
        <a:ext cx="2370489" cy="720000"/>
      </dsp:txXfrm>
    </dsp:sp>
    <dsp:sp modelId="{73CCAA75-AD70-4A4F-895F-1BD7E427DAE5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BDE0B-76FE-4429-AA4F-D1D38BF54AAF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Grotesque" panose="020B0504020202020204" pitchFamily="34" charset="0"/>
            </a:rPr>
            <a:t>Bug Testing &amp; Quality Assurance</a:t>
          </a:r>
          <a:endParaRPr lang="en-US" sz="2100" kern="1200" dirty="0">
            <a:latin typeface="Grotesque" panose="020B0504020202020204" pitchFamily="34" charset="0"/>
          </a:endParaRPr>
        </a:p>
      </dsp:txBody>
      <dsp:txXfrm>
        <a:off x="8456657" y="2427484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480A9-68DB-44DB-8EC5-B17B75CC2AEB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19C74-5F87-4BDA-B8FF-6481413CD434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ECE24-5DC9-4CC4-8EEE-CF9EEE02C239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Develop a functional cross-platform mentoring application</a:t>
          </a:r>
          <a:endParaRPr lang="en-US" sz="1400" kern="1200"/>
        </a:p>
      </dsp:txBody>
      <dsp:txXfrm>
        <a:off x="1172126" y="908559"/>
        <a:ext cx="2114937" cy="897246"/>
      </dsp:txXfrm>
    </dsp:sp>
    <dsp:sp modelId="{3B82E4DD-844A-4C21-9234-C0727E4736CE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1D3AFA-ECD8-47D8-8562-868610DA6777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64C5E-F300-4F9B-82B7-08FAE7B2B4A4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Implement secure user authentication and data protection</a:t>
          </a:r>
          <a:endParaRPr lang="en-US" sz="1400" kern="1200"/>
        </a:p>
      </dsp:txBody>
      <dsp:txXfrm>
        <a:off x="4745088" y="908559"/>
        <a:ext cx="2114937" cy="897246"/>
      </dsp:txXfrm>
    </dsp:sp>
    <dsp:sp modelId="{9791AD1B-A079-496A-9C5F-6F4702F8F86B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AC302-5B3D-4913-9018-D471248FCEB8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2B741-911A-4806-9E01-89BCDEC37C8B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Enable peer discovery and real-time messaging</a:t>
          </a:r>
          <a:endParaRPr lang="en-US" sz="1400" kern="1200"/>
        </a:p>
      </dsp:txBody>
      <dsp:txXfrm>
        <a:off x="8318049" y="908559"/>
        <a:ext cx="2114937" cy="897246"/>
      </dsp:txXfrm>
    </dsp:sp>
    <dsp:sp modelId="{4BD8B8F7-55A3-4B3B-9109-6A860CA3BFAC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3FFAD-7430-4A31-8031-FD0D80737F3C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C2859-CF90-463F-8E43-E7C89661DE4B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Introduce a controlled token economy for mentoring sessions</a:t>
          </a:r>
          <a:endParaRPr lang="en-US" sz="1400" kern="1200"/>
        </a:p>
      </dsp:txBody>
      <dsp:txXfrm>
        <a:off x="1172126" y="2545532"/>
        <a:ext cx="2114937" cy="897246"/>
      </dsp:txXfrm>
    </dsp:sp>
    <dsp:sp modelId="{B1B5CC7F-E7B5-4183-83AC-A2D7A8C9E57D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EA062-4A3A-4549-816F-9EF1C13D63F3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E4A36-6BB3-4D79-81A5-374C910102C9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Deliver a working prototype that meets academic assessment criteria</a:t>
          </a:r>
          <a:endParaRPr lang="en-US" sz="1400" kern="1200"/>
        </a:p>
      </dsp:txBody>
      <dsp:txXfrm>
        <a:off x="4745088" y="2545532"/>
        <a:ext cx="2114937" cy="897246"/>
      </dsp:txXfrm>
    </dsp:sp>
    <dsp:sp modelId="{8CE3A083-D282-48F3-B01F-82812AFB6BFE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EC8A4-AA7A-4432-A790-FC76D84C4B9F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605D-2851-499B-B247-E92FE9044C02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Demonstrate scalable and secure system architecture</a:t>
          </a:r>
          <a:endParaRPr lang="en-US" sz="1400" kern="1200"/>
        </a:p>
      </dsp:txBody>
      <dsp:txXfrm>
        <a:off x="8318049" y="254553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B07B-E480-2145-68BD-0E9A7FE05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76078-CB94-FAA1-ADE2-C4C47BF0B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E55E5-03AE-D306-96A6-E8CA06289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82076-5110-9A7B-96A0-A4A1AD44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2D72F-4004-6436-AC8C-534E8F6D0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6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8BB5-FB85-1FF7-A010-80667CC3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C8D4B-940B-3747-32AA-BBECEDA7D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00BB5-8424-4136-0665-2AF8CDF3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4B00C-009B-E97A-1DDE-F9D5F636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B6139-D373-DD4E-E6AE-95A8C7AE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1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288FF-625A-EEBC-0677-BA08475B7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939B5-B4FD-95A9-6FA0-4FD41585C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9FB3-2F82-BA6F-52B2-5D5D4ABE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3D676-690D-A686-A0C6-66B94EBD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93A02-3E74-35C3-B001-602EA56C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3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33F6-D21E-3124-E585-64A69A35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A4A9B-78FB-8240-426C-57449B945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AC8B6-DBFE-1E3A-B40C-67AC6597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90E02-7A92-4645-EA2D-AF13513F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D38BE-0BB4-F0A0-3585-DA5FE747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3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055F-8A45-5FC3-3B09-F169E176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B6147-90DF-7BFE-8E4C-DA2464D5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A623D-DA28-FB51-8EF0-01C2E3935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1CE58-F436-BDFA-5019-DB45157EF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24431-E324-EC2E-78FE-F923B772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5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F5D5-2C12-4F4D-22AD-461662FD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20E2-9336-E66E-289A-F322A08F8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6729F-C81F-8582-F6F2-45C691A24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8D9C1-A73E-6440-911D-1919388C2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CB40B-E4DA-2433-F702-D8D4C53D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29422-08CF-514E-F48F-8736D0BD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2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D4A7-D28D-BAE3-A589-080BB8E9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A6B1B-E12C-ED50-4626-1FE0E65C7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63964-682E-4CA6-C5B2-A1DDBD3A6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FC5D8-70D0-09AE-4BC0-939A2A3F2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D44E3E-4827-493F-48F5-2188C51CC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7A2F10-CC40-5FC0-414A-28C9570D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44E42-762D-9DC1-92FA-2CAE0C22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449E2-DEAB-CC33-0D17-F9FC54B5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87A3-FCDB-D2E2-5444-53A0CC31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3BE7E-FA6C-6D88-A658-002B3116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C4CCB-2E37-ECCE-7AD7-6E6687CC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6C790-2C8E-4878-8E66-04E472B0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3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4AC1F-C38F-059C-8041-6B0B8B94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FAF8F-8FD1-F817-A79B-AC2F9F79F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B9A98-F616-279D-B0EB-ED4C2D37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994CC-7DBF-B80B-A102-4BA3D3A2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4A89-B0D5-BEC8-7144-59588230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ABB47-9CAE-5D82-5D0A-5D0D8119A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48657-183A-C70D-250C-957A757F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31F96-B7B0-1A44-FFAB-D1AFC0BD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31FF7-B301-3EAB-4089-570FE6B2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23D6-C3BD-E5CE-581B-5D7592A37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79D6D-8449-612E-DCF4-169C576F1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1F745-0A47-36F3-D2D7-E83D8B292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EE5CF-71EE-B806-B88A-1F6D04C2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281F8-CBE5-99AD-5251-5795760D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40E84-719E-C084-FA50-5C3B2199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9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8BD17-5510-1562-E944-43B51B87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55D01-78CF-B253-BE32-B30184345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5BDC6-F4E3-3E6F-7D91-9E18AA23B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175BA7-EE9A-674B-9382-930EB67BF95C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820E0-1417-94C1-F1C7-95D6C9BE1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100D2-1606-849D-E384-6907A9DAF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791594-C5B2-5440-848F-610905F2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7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sv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A3F5-1CF5-9373-F202-84CCEDD819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300" dirty="0">
                <a:solidFill>
                  <a:srgbClr val="978E6D"/>
                </a:solidFill>
                <a:latin typeface="Grotesque Light" panose="020B0304020202020204" pitchFamily="34" charset="0"/>
              </a:rPr>
              <a:t>WYTTLE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B3E63-866A-6B6A-15CD-18AA2BF3D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Grandview Display" panose="020B0502040204020203" pitchFamily="34" charset="0"/>
              </a:rPr>
              <a:t>Group 9 – COMP2003</a:t>
            </a:r>
          </a:p>
          <a:p>
            <a:endParaRPr lang="en-US" b="1" dirty="0">
              <a:latin typeface="Grandview Display" panose="020B0502040204020203" pitchFamily="34" charset="0"/>
            </a:endParaRPr>
          </a:p>
          <a:p>
            <a:r>
              <a:rPr lang="en-US" dirty="0">
                <a:latin typeface="Grandview Display" panose="020B0502040204020203" pitchFamily="34" charset="0"/>
              </a:rPr>
              <a:t>Joshua Pinder, Roman Grixti, Alex Banfield, Alex McCormick</a:t>
            </a:r>
          </a:p>
        </p:txBody>
      </p:sp>
      <p:pic>
        <p:nvPicPr>
          <p:cNvPr id="5" name="Picture 4" descr="A diamond on a black background&#10;&#10;AI-generated content may be incorrect.">
            <a:extLst>
              <a:ext uri="{FF2B5EF4-FFF2-40B4-BE49-F238E27FC236}">
                <a16:creationId xmlns:a16="http://schemas.microsoft.com/office/drawing/2014/main" id="{54BE995A-AEA8-B87E-352C-21889835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601663"/>
            <a:ext cx="1905000" cy="1714500"/>
          </a:xfrm>
          <a:prstGeom prst="rect">
            <a:avLst/>
          </a:prstGeom>
        </p:spPr>
      </p:pic>
      <p:sp>
        <p:nvSpPr>
          <p:cNvPr id="6" name="Wave 5">
            <a:extLst>
              <a:ext uri="{FF2B5EF4-FFF2-40B4-BE49-F238E27FC236}">
                <a16:creationId xmlns:a16="http://schemas.microsoft.com/office/drawing/2014/main" id="{DFD34643-1890-0769-6BB2-CC39D6F01C41}"/>
              </a:ext>
            </a:extLst>
          </p:cNvPr>
          <p:cNvSpPr/>
          <p:nvPr/>
        </p:nvSpPr>
        <p:spPr>
          <a:xfrm>
            <a:off x="-304800" y="5257800"/>
            <a:ext cx="12801600" cy="3082636"/>
          </a:xfrm>
          <a:prstGeom prst="wave">
            <a:avLst/>
          </a:prstGeom>
          <a:solidFill>
            <a:srgbClr val="333F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75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1063C-D68B-E950-5ED2-88B59A5C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Grandview Display" panose="020B0502040204020203" pitchFamily="34" charset="0"/>
              </a:rPr>
              <a:t>Thank you!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0C54FB2E-CB06-21CD-5DAF-96ED6B74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47CE5887-2778-47CF-B04A-030A6EFE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159E30-49D1-0C16-FD91-1F1A90BD8D4B}"/>
              </a:ext>
            </a:extLst>
          </p:cNvPr>
          <p:cNvSpPr/>
          <p:nvPr/>
        </p:nvSpPr>
        <p:spPr>
          <a:xfrm>
            <a:off x="6445770" y="944579"/>
            <a:ext cx="5746230" cy="5436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 descr="A diamond on a black background&#10;&#10;AI-generated content may be incorrect.">
            <a:extLst>
              <a:ext uri="{FF2B5EF4-FFF2-40B4-BE49-F238E27FC236}">
                <a16:creationId xmlns:a16="http://schemas.microsoft.com/office/drawing/2014/main" id="{B19F0FA6-C26D-30DA-343C-B2B6A1610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79674" y="1511392"/>
            <a:ext cx="4244495" cy="38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1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AEA6-EF03-55B3-9365-F1DAE477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 Display" panose="020B0502040204020203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74CA3-E5C4-7698-E6EA-F3BD6D58F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rotesque Light" panose="020B0304020202020204" pitchFamily="34" charset="0"/>
              </a:rPr>
              <a:t>Cross platform mobile application</a:t>
            </a:r>
          </a:p>
          <a:p>
            <a:r>
              <a:rPr lang="en-US" dirty="0">
                <a:latin typeface="Grotesque Light" panose="020B0304020202020204" pitchFamily="34" charset="0"/>
              </a:rPr>
              <a:t>Peer to peer and peer to mentor connections </a:t>
            </a:r>
          </a:p>
          <a:p>
            <a:r>
              <a:rPr lang="en-US" dirty="0">
                <a:latin typeface="Grotesque Light" panose="020B0304020202020204" pitchFamily="34" charset="0"/>
              </a:rPr>
              <a:t>Discover professional compatibility </a:t>
            </a:r>
          </a:p>
          <a:p>
            <a:r>
              <a:rPr lang="en-US" dirty="0">
                <a:latin typeface="Grotesque Light" panose="020B0304020202020204" pitchFamily="34" charset="0"/>
              </a:rPr>
              <a:t>Securely communicate </a:t>
            </a:r>
          </a:p>
          <a:p>
            <a:r>
              <a:rPr lang="en-US" dirty="0">
                <a:latin typeface="Grotesque Light" panose="020B0304020202020204" pitchFamily="34" charset="0"/>
              </a:rPr>
              <a:t>Token based interaction </a:t>
            </a:r>
          </a:p>
          <a:p>
            <a:endParaRPr lang="en-US" dirty="0">
              <a:latin typeface="Grotesque Light" panose="020B0304020202020204" pitchFamily="34" charset="0"/>
            </a:endParaRPr>
          </a:p>
          <a:p>
            <a:r>
              <a:rPr lang="en-US" dirty="0">
                <a:latin typeface="Grotesque Light" panose="020B0304020202020204" pitchFamily="34" charset="0"/>
              </a:rPr>
              <a:t>Reduce isolation among individuals</a:t>
            </a:r>
          </a:p>
          <a:p>
            <a:r>
              <a:rPr lang="en-US" dirty="0">
                <a:latin typeface="Grotesque Light" panose="020B0304020202020204" pitchFamily="34" charset="0"/>
              </a:rPr>
              <a:t>Improve professional, personal and academic supports</a:t>
            </a:r>
          </a:p>
          <a:p>
            <a:r>
              <a:rPr lang="en-US" dirty="0">
                <a:latin typeface="Grotesque Light" panose="020B0304020202020204" pitchFamily="34" charset="0"/>
              </a:rPr>
              <a:t>Provide a safe, structured environment for peer mentoring</a:t>
            </a:r>
          </a:p>
        </p:txBody>
      </p:sp>
      <p:pic>
        <p:nvPicPr>
          <p:cNvPr id="4" name="Picture 3" descr="A diamond on a black background&#10;&#10;AI-generated content may be incorrect.">
            <a:extLst>
              <a:ext uri="{FF2B5EF4-FFF2-40B4-BE49-F238E27FC236}">
                <a16:creationId xmlns:a16="http://schemas.microsoft.com/office/drawing/2014/main" id="{D4DD6983-92C6-FEA9-A52F-D6C5ACDC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000" y="365125"/>
            <a:ext cx="910388" cy="81934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F0DC-3B2C-7E2B-6848-865220B0E74A}"/>
              </a:ext>
            </a:extLst>
          </p:cNvPr>
          <p:cNvCxnSpPr>
            <a:cxnSpLocks/>
          </p:cNvCxnSpPr>
          <p:nvPr/>
        </p:nvCxnSpPr>
        <p:spPr>
          <a:xfrm>
            <a:off x="838200" y="1377951"/>
            <a:ext cx="10313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874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95CBF-03BE-3456-4A7F-FEE69F21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Group Roles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47F41D-04EB-E992-F1BC-E49DC2D58A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94398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F06573-506E-876E-DD21-3484EF9555C4}"/>
              </a:ext>
            </a:extLst>
          </p:cNvPr>
          <p:cNvSpPr txBox="1"/>
          <p:nvPr/>
        </p:nvSpPr>
        <p:spPr>
          <a:xfrm>
            <a:off x="1185333" y="2404533"/>
            <a:ext cx="165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Grandview Display" panose="020B0502040204020203" pitchFamily="34" charset="0"/>
              </a:rPr>
              <a:t>Joshua Pinder</a:t>
            </a:r>
          </a:p>
          <a:p>
            <a:endParaRPr lang="en-US" dirty="0">
              <a:latin typeface="Grandview Display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051C4-18D8-6FBC-D023-7CD6618ECCA1}"/>
              </a:ext>
            </a:extLst>
          </p:cNvPr>
          <p:cNvSpPr txBox="1"/>
          <p:nvPr/>
        </p:nvSpPr>
        <p:spPr>
          <a:xfrm>
            <a:off x="3911600" y="2404533"/>
            <a:ext cx="165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Grandview Display" panose="020B0502040204020203" pitchFamily="34" charset="0"/>
              </a:rPr>
              <a:t>Alex Banfield</a:t>
            </a:r>
          </a:p>
          <a:p>
            <a:endParaRPr lang="en-US" dirty="0">
              <a:latin typeface="Grandview Display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5053F-AC13-1B76-F2D8-BF69A77EAD33}"/>
              </a:ext>
            </a:extLst>
          </p:cNvPr>
          <p:cNvSpPr/>
          <p:nvPr/>
        </p:nvSpPr>
        <p:spPr>
          <a:xfrm>
            <a:off x="0" y="0"/>
            <a:ext cx="12192000" cy="1575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1DEF4-9029-0414-30D2-F4D66E495A33}"/>
              </a:ext>
            </a:extLst>
          </p:cNvPr>
          <p:cNvSpPr txBox="1"/>
          <p:nvPr/>
        </p:nvSpPr>
        <p:spPr>
          <a:xfrm>
            <a:off x="6604427" y="2404532"/>
            <a:ext cx="165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Grandview Display" panose="020B0502040204020203" pitchFamily="34" charset="0"/>
              </a:rPr>
              <a:t>Roman Grixti</a:t>
            </a:r>
          </a:p>
          <a:p>
            <a:endParaRPr lang="en-US" dirty="0"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52FFF-F2CA-FEDF-975C-01E64AB59083}"/>
              </a:ext>
            </a:extLst>
          </p:cNvPr>
          <p:cNvSpPr txBox="1"/>
          <p:nvPr/>
        </p:nvSpPr>
        <p:spPr>
          <a:xfrm>
            <a:off x="9330694" y="2404532"/>
            <a:ext cx="187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Grandview Display" panose="020B0502040204020203" pitchFamily="34" charset="0"/>
              </a:rPr>
              <a:t>Alex McCormick</a:t>
            </a:r>
          </a:p>
          <a:p>
            <a:endParaRPr lang="en-US" dirty="0">
              <a:latin typeface="Grandview Display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5DDC3-0C63-199F-38A0-D130D90046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randview Display" panose="020B0502040204020203" pitchFamily="34" charset="0"/>
              </a:rPr>
              <a:t>Group Roles</a:t>
            </a:r>
          </a:p>
        </p:txBody>
      </p:sp>
      <p:pic>
        <p:nvPicPr>
          <p:cNvPr id="14" name="Picture 13" descr="A diamond on a black background&#10;&#10;AI-generated content may be incorrect.">
            <a:extLst>
              <a:ext uri="{FF2B5EF4-FFF2-40B4-BE49-F238E27FC236}">
                <a16:creationId xmlns:a16="http://schemas.microsoft.com/office/drawing/2014/main" id="{00149E61-2F69-87D5-CE03-AC31DDE6E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9000" y="365125"/>
            <a:ext cx="910388" cy="81934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72BCE1-C888-F532-F13E-F0F4A181C218}"/>
              </a:ext>
            </a:extLst>
          </p:cNvPr>
          <p:cNvCxnSpPr>
            <a:cxnSpLocks/>
          </p:cNvCxnSpPr>
          <p:nvPr/>
        </p:nvCxnSpPr>
        <p:spPr>
          <a:xfrm>
            <a:off x="838200" y="1377951"/>
            <a:ext cx="10313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96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F5BD-A162-1198-D251-CF88507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 Display" panose="020B0502040204020203" pitchFamily="34" charset="0"/>
              </a:rPr>
              <a:t>Objectives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F475A5E-E35D-518F-FE31-D76F6B4E33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9BB9D8-BD79-4974-55C9-A2D674E73DD8}"/>
              </a:ext>
            </a:extLst>
          </p:cNvPr>
          <p:cNvCxnSpPr>
            <a:cxnSpLocks/>
          </p:cNvCxnSpPr>
          <p:nvPr/>
        </p:nvCxnSpPr>
        <p:spPr>
          <a:xfrm>
            <a:off x="838200" y="1377951"/>
            <a:ext cx="10313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mond on a black background&#10;&#10;AI-generated content may be incorrect.">
            <a:extLst>
              <a:ext uri="{FF2B5EF4-FFF2-40B4-BE49-F238E27FC236}">
                <a16:creationId xmlns:a16="http://schemas.microsoft.com/office/drawing/2014/main" id="{23DA9516-FD60-D8C0-3ED2-386744DD9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9000" y="365125"/>
            <a:ext cx="910388" cy="81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4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8B46-39D4-6B46-4D4F-CA479A96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 Display" panose="020B0502040204020203" pitchFamily="34" charset="0"/>
              </a:rPr>
              <a:t>Architecture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692C52-5F7A-C2E3-001E-D294DACC1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4302" y="2104775"/>
            <a:ext cx="1882414" cy="22032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9E5CE9-7CBC-C365-BC15-07A7BF905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75699"/>
            <a:ext cx="2475505" cy="220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4C365-61F6-CEBB-F089-F2E6EA51D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706" y="2703514"/>
            <a:ext cx="4989094" cy="95884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197B83-94F7-569B-1588-3C8B98288F19}"/>
              </a:ext>
            </a:extLst>
          </p:cNvPr>
          <p:cNvCxnSpPr>
            <a:cxnSpLocks/>
          </p:cNvCxnSpPr>
          <p:nvPr/>
        </p:nvCxnSpPr>
        <p:spPr>
          <a:xfrm>
            <a:off x="838200" y="1377951"/>
            <a:ext cx="10313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diamond on a black background&#10;&#10;AI-generated content may be incorrect.">
            <a:extLst>
              <a:ext uri="{FF2B5EF4-FFF2-40B4-BE49-F238E27FC236}">
                <a16:creationId xmlns:a16="http://schemas.microsoft.com/office/drawing/2014/main" id="{93AAB9EB-3FC6-A125-1822-C6AE8B35E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000" y="365125"/>
            <a:ext cx="910388" cy="819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978CC6-C501-4ED0-DF73-A4ED217C185B}"/>
              </a:ext>
            </a:extLst>
          </p:cNvPr>
          <p:cNvSpPr txBox="1"/>
          <p:nvPr/>
        </p:nvSpPr>
        <p:spPr>
          <a:xfrm>
            <a:off x="838200" y="4732119"/>
            <a:ext cx="2471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rotesque Light" panose="020B0304020202020204" pitchFamily="34" charset="0"/>
              </a:rPr>
              <a:t>React Native for cross-platform codebase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92C794-EF10-F0DF-39E1-A040281EE382}"/>
              </a:ext>
            </a:extLst>
          </p:cNvPr>
          <p:cNvSpPr txBox="1"/>
          <p:nvPr/>
        </p:nvSpPr>
        <p:spPr>
          <a:xfrm>
            <a:off x="3724302" y="4691151"/>
            <a:ext cx="188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rotesque Light" panose="020B0304020202020204" pitchFamily="34" charset="0"/>
              </a:rPr>
              <a:t>Expo Go for live development and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38FE7-1022-3844-095A-8793016CAD83}"/>
              </a:ext>
            </a:extLst>
          </p:cNvPr>
          <p:cNvSpPr txBox="1"/>
          <p:nvPr/>
        </p:nvSpPr>
        <p:spPr>
          <a:xfrm>
            <a:off x="6364705" y="4670340"/>
            <a:ext cx="498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Grotesque Light" panose="020B0304020202020204" pitchFamily="34" charset="0"/>
              </a:rPr>
              <a:t>Supabase</a:t>
            </a:r>
            <a:r>
              <a:rPr lang="en-US" dirty="0">
                <a:latin typeface="Grotesque Light" panose="020B0304020202020204" pitchFamily="34" charset="0"/>
              </a:rPr>
              <a:t> for robust and scalable back-end</a:t>
            </a:r>
          </a:p>
        </p:txBody>
      </p:sp>
    </p:spTree>
    <p:extLst>
      <p:ext uri="{BB962C8B-B14F-4D97-AF65-F5344CB8AC3E}">
        <p14:creationId xmlns:p14="http://schemas.microsoft.com/office/powerpoint/2010/main" val="197722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6B9B-1006-EF9D-0B9D-6AA5FC42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randview Display" panose="020B0502040204020203" pitchFamily="34" charset="0"/>
              </a:rPr>
              <a:t>Design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F4156E-44F4-0C1D-93F2-F34C1184B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603500" cy="22352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D6517F-7EA4-0BC3-EE16-AE5C7FDDABE9}"/>
              </a:ext>
            </a:extLst>
          </p:cNvPr>
          <p:cNvSpPr txBox="1"/>
          <p:nvPr/>
        </p:nvSpPr>
        <p:spPr>
          <a:xfrm>
            <a:off x="838200" y="3931817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Grotesque Light" panose="020B0304020202020204" pitchFamily="34" charset="0"/>
              </a:rPr>
              <a:t>Clear colour palette</a:t>
            </a:r>
          </a:p>
        </p:txBody>
      </p:sp>
      <p:pic>
        <p:nvPicPr>
          <p:cNvPr id="11" name="Picture 10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19939E38-0ED0-5188-4468-6A6851D4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617" y="1711521"/>
            <a:ext cx="1400837" cy="3045600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screenshot of a chat&#10;&#10;AI-generated content may be incorrect.">
            <a:extLst>
              <a:ext uri="{FF2B5EF4-FFF2-40B4-BE49-F238E27FC236}">
                <a16:creationId xmlns:a16="http://schemas.microsoft.com/office/drawing/2014/main" id="{A8D2A8D7-9CA1-A0B7-F80B-DB01BC28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454" y="1690688"/>
            <a:ext cx="1400837" cy="3045600"/>
          </a:xfrm>
          <a:prstGeom prst="rect">
            <a:avLst/>
          </a:prstGeom>
        </p:spPr>
      </p:pic>
      <p:pic>
        <p:nvPicPr>
          <p:cNvPr id="15" name="Picture 14" descr="A screenshot of a chat&#10;&#10;AI-generated content may be incorrect.">
            <a:extLst>
              <a:ext uri="{FF2B5EF4-FFF2-40B4-BE49-F238E27FC236}">
                <a16:creationId xmlns:a16="http://schemas.microsoft.com/office/drawing/2014/main" id="{3F05367E-3457-45F2-D450-145E23C88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127" y="1690688"/>
            <a:ext cx="1400837" cy="3045600"/>
          </a:xfrm>
          <a:prstGeom prst="rect">
            <a:avLst/>
          </a:prstGeom>
        </p:spPr>
      </p:pic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430BCAB5-A229-634F-0632-7076B7D22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2963" y="1690688"/>
            <a:ext cx="1400837" cy="3045600"/>
          </a:xfrm>
          <a:prstGeom prst="rect">
            <a:avLst/>
          </a:prstGeom>
        </p:spPr>
      </p:pic>
      <p:pic>
        <p:nvPicPr>
          <p:cNvPr id="19" name="Picture 18" descr="A screen shot of a phone&#10;&#10;AI-generated content may be incorrect.">
            <a:extLst>
              <a:ext uri="{FF2B5EF4-FFF2-40B4-BE49-F238E27FC236}">
                <a16:creationId xmlns:a16="http://schemas.microsoft.com/office/drawing/2014/main" id="{7F21DF2A-57A3-1D72-7AA6-EEF00E069C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291" y="1690688"/>
            <a:ext cx="1400836" cy="30456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FF91FD-3343-20F7-737C-8BF6091FE254}"/>
              </a:ext>
            </a:extLst>
          </p:cNvPr>
          <p:cNvCxnSpPr>
            <a:cxnSpLocks/>
          </p:cNvCxnSpPr>
          <p:nvPr/>
        </p:nvCxnSpPr>
        <p:spPr>
          <a:xfrm>
            <a:off x="838200" y="1377951"/>
            <a:ext cx="10313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diamond on a black background&#10;&#10;AI-generated content may be incorrect.">
            <a:extLst>
              <a:ext uri="{FF2B5EF4-FFF2-40B4-BE49-F238E27FC236}">
                <a16:creationId xmlns:a16="http://schemas.microsoft.com/office/drawing/2014/main" id="{BA9F936A-6633-6874-C70B-E58F1DB00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9000" y="365125"/>
            <a:ext cx="910388" cy="81934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8445DF6-A56E-CB7E-C592-F8CB68A6BB74}"/>
              </a:ext>
            </a:extLst>
          </p:cNvPr>
          <p:cNvGrpSpPr/>
          <p:nvPr/>
        </p:nvGrpSpPr>
        <p:grpSpPr>
          <a:xfrm>
            <a:off x="739848" y="4316246"/>
            <a:ext cx="2137844" cy="2185909"/>
            <a:chOff x="691358" y="4559164"/>
            <a:chExt cx="2137844" cy="218590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138CBB7-BF4D-F285-4B69-7810A83F3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8200" y="5721937"/>
              <a:ext cx="1872909" cy="502085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54AAE5E-92E3-36B8-6CBB-295BCB013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200" y="6242988"/>
              <a:ext cx="1872910" cy="502085"/>
            </a:xfrm>
            <a:prstGeom prst="rect">
              <a:avLst/>
            </a:prstGeom>
          </p:spPr>
        </p:pic>
        <p:pic>
          <p:nvPicPr>
            <p:cNvPr id="26" name="Picture 25" descr="A screenshot of a login form&#10;&#10;AI-generated content may be incorrect.">
              <a:extLst>
                <a:ext uri="{FF2B5EF4-FFF2-40B4-BE49-F238E27FC236}">
                  <a16:creationId xmlns:a16="http://schemas.microsoft.com/office/drawing/2014/main" id="{70096AE0-C327-9F41-CB68-D865D6E4C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6456" b="45602"/>
            <a:stretch>
              <a:fillRect/>
            </a:stretch>
          </p:blipFill>
          <p:spPr>
            <a:xfrm>
              <a:off x="738803" y="4610721"/>
              <a:ext cx="1400837" cy="2418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A screenshot of a login form&#10;&#10;AI-generated content may be incorrect.">
              <a:extLst>
                <a:ext uri="{FF2B5EF4-FFF2-40B4-BE49-F238E27FC236}">
                  <a16:creationId xmlns:a16="http://schemas.microsoft.com/office/drawing/2014/main" id="{164D3C93-3519-1128-BDD8-887DD087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6228" b="21645"/>
            <a:stretch>
              <a:fillRect/>
            </a:stretch>
          </p:blipFill>
          <p:spPr>
            <a:xfrm>
              <a:off x="1381938" y="4985982"/>
              <a:ext cx="1400837" cy="36933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A diamond on a black background&#10;&#10;AI-generated content may be incorrect.">
              <a:extLst>
                <a:ext uri="{FF2B5EF4-FFF2-40B4-BE49-F238E27FC236}">
                  <a16:creationId xmlns:a16="http://schemas.microsoft.com/office/drawing/2014/main" id="{B176EFA5-40D2-1166-DB2B-018F7A7A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9036" y="4559164"/>
              <a:ext cx="383545" cy="345190"/>
            </a:xfrm>
            <a:prstGeom prst="rect">
              <a:avLst/>
            </a:prstGeom>
          </p:spPr>
        </p:pic>
        <p:pic>
          <p:nvPicPr>
            <p:cNvPr id="29" name="Picture 28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BD72C233-B244-D0F6-DA8B-464DF065C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7783" b="75514"/>
            <a:stretch>
              <a:fillRect/>
            </a:stretch>
          </p:blipFill>
          <p:spPr>
            <a:xfrm>
              <a:off x="738802" y="5359589"/>
              <a:ext cx="1400837" cy="204128"/>
            </a:xfrm>
            <a:prstGeom prst="rect">
              <a:avLst/>
            </a:prstGeom>
          </p:spPr>
        </p:pic>
        <p:pic>
          <p:nvPicPr>
            <p:cNvPr id="30" name="Picture 29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0258CB3C-586F-8667-2042-01D2F7C2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4891" r="50702" b="67541"/>
            <a:stretch>
              <a:fillRect/>
            </a:stretch>
          </p:blipFill>
          <p:spPr>
            <a:xfrm>
              <a:off x="691358" y="5019110"/>
              <a:ext cx="690580" cy="230458"/>
            </a:xfrm>
            <a:prstGeom prst="rect">
              <a:avLst/>
            </a:prstGeom>
          </p:spPr>
        </p:pic>
        <p:pic>
          <p:nvPicPr>
            <p:cNvPr id="31" name="Picture 30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ABCD64BB-E860-CC9C-2F99-8F63A81B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0775" t="25755" b="67541"/>
            <a:stretch>
              <a:fillRect/>
            </a:stretch>
          </p:blipFill>
          <p:spPr>
            <a:xfrm>
              <a:off x="2139639" y="5355314"/>
              <a:ext cx="689563" cy="20412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C96B5A9-3C30-CDCA-6300-E5E86ECDE367}"/>
              </a:ext>
            </a:extLst>
          </p:cNvPr>
          <p:cNvSpPr txBox="1"/>
          <p:nvPr/>
        </p:nvSpPr>
        <p:spPr>
          <a:xfrm>
            <a:off x="2681073" y="5076335"/>
            <a:ext cx="181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Grotesque Light" panose="020B0304020202020204" pitchFamily="34" charset="0"/>
              </a:rPr>
              <a:t>Consistent design language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A7EF67-27AD-B610-8DA1-933D8FD3630F}"/>
              </a:ext>
            </a:extLst>
          </p:cNvPr>
          <p:cNvSpPr txBox="1"/>
          <p:nvPr/>
        </p:nvSpPr>
        <p:spPr>
          <a:xfrm>
            <a:off x="4907609" y="4927730"/>
            <a:ext cx="588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Grotesque Light" panose="020B0304020202020204" pitchFamily="34" charset="0"/>
              </a:rPr>
              <a:t>Design language applied throughout the app</a:t>
            </a:r>
          </a:p>
        </p:txBody>
      </p:sp>
    </p:spTree>
    <p:extLst>
      <p:ext uri="{BB962C8B-B14F-4D97-AF65-F5344CB8AC3E}">
        <p14:creationId xmlns:p14="http://schemas.microsoft.com/office/powerpoint/2010/main" val="415322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ABAD-516D-6E31-538C-8DF97628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randview Display" panose="020B0502040204020203" pitchFamily="34" charset="0"/>
              </a:rPr>
              <a:t>Demo</a:t>
            </a:r>
          </a:p>
        </p:txBody>
      </p:sp>
      <p:pic>
        <p:nvPicPr>
          <p:cNvPr id="4" name="Content Placeholder 3" descr="A diamond on a black background&#10;&#10;AI-generated content may be incorrect.">
            <a:extLst>
              <a:ext uri="{FF2B5EF4-FFF2-40B4-BE49-F238E27FC236}">
                <a16:creationId xmlns:a16="http://schemas.microsoft.com/office/drawing/2014/main" id="{1C0C766F-F1BC-4023-11CB-1217EC270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952" y="2390778"/>
            <a:ext cx="3810000" cy="3429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22EE31-788C-4D99-C533-9482DF67E477}"/>
              </a:ext>
            </a:extLst>
          </p:cNvPr>
          <p:cNvCxnSpPr>
            <a:cxnSpLocks/>
          </p:cNvCxnSpPr>
          <p:nvPr/>
        </p:nvCxnSpPr>
        <p:spPr>
          <a:xfrm>
            <a:off x="838200" y="1377951"/>
            <a:ext cx="10313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53F6ABD7-66EC-98E9-91F5-EEC6FDFA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2" y="2022917"/>
            <a:ext cx="1746383" cy="37968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443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imulator Screen Recording - iPhone 17 Pro - 2026-01-07 at 12.00.24">
            <a:hlinkClick r:id="" action="ppaction://media"/>
            <a:extLst>
              <a:ext uri="{FF2B5EF4-FFF2-40B4-BE49-F238E27FC236}">
                <a16:creationId xmlns:a16="http://schemas.microsoft.com/office/drawing/2014/main" id="{D182B8CC-B08F-9B18-071C-D1F599BD3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8818" y="0"/>
            <a:ext cx="3154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9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525AC-DE06-3B32-7B9C-E2E3733B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Grandview Display" panose="020B0502040204020203" pitchFamily="34" charset="0"/>
              </a:rPr>
              <a:t>Questions?</a:t>
            </a: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1AB6930B-547C-6D02-8CBA-46FF924E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F440A2E5-40F3-470A-9480-A417ADDF4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597E2C-4BD2-8B0E-96E5-B24F100983DC}"/>
              </a:ext>
            </a:extLst>
          </p:cNvPr>
          <p:cNvSpPr/>
          <p:nvPr/>
        </p:nvSpPr>
        <p:spPr>
          <a:xfrm>
            <a:off x="6445770" y="944579"/>
            <a:ext cx="5746230" cy="5436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 descr="A diamond on a black background&#10;&#10;AI-generated content may be incorrect.">
            <a:extLst>
              <a:ext uri="{FF2B5EF4-FFF2-40B4-BE49-F238E27FC236}">
                <a16:creationId xmlns:a16="http://schemas.microsoft.com/office/drawing/2014/main" id="{79CE9C9A-A15F-168E-8FE1-FC2C5E615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79674" y="1511392"/>
            <a:ext cx="4244495" cy="38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169</Words>
  <Application>Microsoft Macintosh PowerPoint</Application>
  <PresentationFormat>Widescreen</PresentationFormat>
  <Paragraphs>42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Grandview Display</vt:lpstr>
      <vt:lpstr>Grotesque</vt:lpstr>
      <vt:lpstr>Grotesque Light</vt:lpstr>
      <vt:lpstr>Office Theme</vt:lpstr>
      <vt:lpstr>WYTTLE</vt:lpstr>
      <vt:lpstr>Overview</vt:lpstr>
      <vt:lpstr>Group Roles</vt:lpstr>
      <vt:lpstr>Objectives</vt:lpstr>
      <vt:lpstr>Architecture </vt:lpstr>
      <vt:lpstr>Design</vt:lpstr>
      <vt:lpstr>Demo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(s) Alex Banfield</dc:creator>
  <cp:lastModifiedBy>(s) Alex Banfield</cp:lastModifiedBy>
  <cp:revision>4</cp:revision>
  <dcterms:created xsi:type="dcterms:W3CDTF">2026-01-06T13:03:38Z</dcterms:created>
  <dcterms:modified xsi:type="dcterms:W3CDTF">2026-01-07T12:01:54Z</dcterms:modified>
</cp:coreProperties>
</file>